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5" r:id="rId8"/>
    <p:sldId id="294" r:id="rId9"/>
    <p:sldId id="293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00FF"/>
    <a:srgbClr val="FFFF99"/>
    <a:srgbClr val="553BB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46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318C16-FAFC-492C-83E9-5BA7BF22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77"/>
            <a:ext cx="9906000" cy="6859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EA203-DF73-4B9F-B7AD-97C4319964F4}"/>
              </a:ext>
            </a:extLst>
          </p:cNvPr>
          <p:cNvSpPr txBox="1"/>
          <p:nvPr/>
        </p:nvSpPr>
        <p:spPr>
          <a:xfrm>
            <a:off x="992560" y="2276872"/>
            <a:ext cx="82809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БУДУЩИЙ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 И КАК ЭТОМУ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</a:t>
            </a:r>
          </a:p>
        </p:txBody>
      </p:sp>
    </p:spTree>
    <p:extLst>
      <p:ext uri="{BB962C8B-B14F-4D97-AF65-F5344CB8AC3E}">
        <p14:creationId xmlns:p14="http://schemas.microsoft.com/office/powerpoint/2010/main" val="273968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1A1AB6-DEEA-4A20-932B-CDC77EF2D816}"/>
              </a:ext>
            </a:extLst>
          </p:cNvPr>
          <p:cNvSpPr txBox="1"/>
          <p:nvPr/>
        </p:nvSpPr>
        <p:spPr>
          <a:xfrm>
            <a:off x="488504" y="797509"/>
            <a:ext cx="89289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следует разобраться, с какого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существует реальная необходимость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ребенка буквам и цифрам. Как Вы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знаете, на сегодняшний момент, большинство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идут в школу с определенным багажом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в области математики и др. областях.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многих знаний, просто-напросто, детям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сложно в первом классе. Никому не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хочется, чтобы ребенок отставал от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одноклассников. Поэтому мы и стараемся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его перед школой писать простые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читать, считать в пределах десяти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0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C6F78-080B-4FF7-B344-2DA33499FB98}"/>
              </a:ext>
            </a:extLst>
          </p:cNvPr>
          <p:cNvSpPr txBox="1"/>
          <p:nvPr/>
        </p:nvSpPr>
        <p:spPr>
          <a:xfrm>
            <a:off x="668524" y="836712"/>
            <a:ext cx="856895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даже сложился перечень того, что должен уметь и знать ребенок придя в школу. Что входит в этот список? Прежде всего, в этот список входят знания о себе и своих родителях.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знать 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и своей семье: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Ф. И. О.;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ему лет. Когда у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день рождения;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он живет (Адрес);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родителей;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работают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349194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F8AA87-4365-4BAB-B839-3051FE0C2017}"/>
              </a:ext>
            </a:extLst>
          </p:cNvPr>
          <p:cNvSpPr txBox="1"/>
          <p:nvPr/>
        </p:nvSpPr>
        <p:spPr>
          <a:xfrm>
            <a:off x="920552" y="764704"/>
            <a:ext cx="85689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поступлением в 1 класс ребенок должен знать        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цвета;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года;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«право - лево»;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профессии;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и основные виды диких животных;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Детенышей животных;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зимующих и перелетных птиц;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транспорта;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ориентироваться на бумаге;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что такое овощи и фрукты. Уметь отличать овощи от фруктов;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уметь показать правый глаз, правую руку и т.д.</a:t>
            </a:r>
          </a:p>
        </p:txBody>
      </p:sp>
    </p:spTree>
    <p:extLst>
      <p:ext uri="{BB962C8B-B14F-4D97-AF65-F5344CB8AC3E}">
        <p14:creationId xmlns:p14="http://schemas.microsoft.com/office/powerpoint/2010/main" val="111326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2FBC7-C266-49FD-B175-401E90685B20}"/>
              </a:ext>
            </a:extLst>
          </p:cNvPr>
          <p:cNvSpPr txBox="1"/>
          <p:nvPr/>
        </p:nvSpPr>
        <p:spPr>
          <a:xfrm>
            <a:off x="416496" y="764704"/>
            <a:ext cx="936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ребенок должен знать: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04CE9-A7CB-4F42-8590-D49236341C61}"/>
              </a:ext>
            </a:extLst>
          </p:cNvPr>
          <p:cNvSpPr txBox="1"/>
          <p:nvPr/>
        </p:nvSpPr>
        <p:spPr>
          <a:xfrm>
            <a:off x="1064568" y="1556792"/>
            <a:ext cx="84249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и обратный счет: от 0-10 и от 10 – 0;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чисел (из двух меньших и из отдельных единиц);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понятия «больше - меньше,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поровну», «большой – маленький»,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«высокий - низкий», «широкий -узкий»;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основные геометрические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фигуры: круг, квадрат, треугольник, овал, прямоугольник;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соотносить цифру и число предметов;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на бумаге в клеточку – уметь писать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 (одна клетка вправо, одна клетка влево и т.д.).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0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1072A6-EBDF-4F25-9304-D9D3109BAE07}"/>
              </a:ext>
            </a:extLst>
          </p:cNvPr>
          <p:cNvSpPr txBox="1"/>
          <p:nvPr/>
        </p:nvSpPr>
        <p:spPr>
          <a:xfrm>
            <a:off x="765292" y="601624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мышление, внимание и речь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3FCA1-C0A0-400D-9E80-76F418BBACBA}"/>
              </a:ext>
            </a:extLst>
          </p:cNvPr>
          <p:cNvSpPr txBox="1"/>
          <p:nvPr/>
        </p:nvSpPr>
        <p:spPr>
          <a:xfrm>
            <a:off x="1172580" y="1098322"/>
            <a:ext cx="79928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уметь: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Пересказывать простое услышанное произведение;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по картинке (не отдельными словами, а составлять рассказ по картинке);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стихотворения;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Сочинять сказки;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поставленные вопросы;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какое-либо задание по образцу;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описывать картинку по памяти;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до 10 увиденных картинок;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Заканчивать предложения;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лишнюю картинку или слово;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отгадывать загадки;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Группировать предметы по признаку.</a:t>
            </a:r>
          </a:p>
        </p:txBody>
      </p:sp>
    </p:spTree>
    <p:extLst>
      <p:ext uri="{BB962C8B-B14F-4D97-AF65-F5344CB8AC3E}">
        <p14:creationId xmlns:p14="http://schemas.microsoft.com/office/powerpoint/2010/main" val="41392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CD60D-CC6A-45EC-B515-EA4669FD4521}"/>
              </a:ext>
            </a:extLst>
          </p:cNvPr>
          <p:cNvSpPr txBox="1"/>
          <p:nvPr/>
        </p:nvSpPr>
        <p:spPr>
          <a:xfrm>
            <a:off x="956556" y="692696"/>
            <a:ext cx="79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ребенок должен знать по чтению.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98B8A-B3E6-4BAB-A36C-9B63A2F305B4}"/>
              </a:ext>
            </a:extLst>
          </p:cNvPr>
          <p:cNvSpPr txBox="1"/>
          <p:nvPr/>
        </p:nvSpPr>
        <p:spPr>
          <a:xfrm>
            <a:off x="1208584" y="1766978"/>
            <a:ext cx="82089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знать: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соотносить звук с буквой;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Вычленять звуки из слова;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слова на заданный звук или букву;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слова и простые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(по слогам);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что такое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и где оно заканчивается.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156609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5B333-7514-45A5-8B2A-17B5FCBCAF5C}"/>
              </a:ext>
            </a:extLst>
          </p:cNvPr>
          <p:cNvSpPr txBox="1"/>
          <p:nvPr/>
        </p:nvSpPr>
        <p:spPr>
          <a:xfrm>
            <a:off x="2423160" y="692696"/>
            <a:ext cx="505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письма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2536F-5F73-4B90-AF63-CA424AC5E0F5}"/>
              </a:ext>
            </a:extLst>
          </p:cNvPr>
          <p:cNvSpPr txBox="1"/>
          <p:nvPr/>
        </p:nvSpPr>
        <p:spPr>
          <a:xfrm>
            <a:off x="1352600" y="2636912"/>
            <a:ext cx="7992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забывать и про навыки письма.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уметь: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Обводить картинки по контуру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Обводить печатные буквы по контору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держать ручку в руке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Копировать геометрическую фигуру по клеточкам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7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3177A-5FAD-4C2A-8714-E67AB343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F4763-1AA0-4229-85BE-54C88C14E73A}"/>
              </a:ext>
            </a:extLst>
          </p:cNvPr>
          <p:cNvSpPr txBox="1"/>
          <p:nvPr/>
        </p:nvSpPr>
        <p:spPr>
          <a:xfrm>
            <a:off x="812540" y="982175"/>
            <a:ext cx="82809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перечислили основные знания и умения,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должен овладеть ребенок 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поступлению в первый класс. Конечно, слово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«должен», здесь не совсем уместно, так как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перечисленные знания, по идеи, должны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вкладываться именно в начальной школе. Но так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большинство школ проводят тестирования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умений детей перед поступлением в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класс, рекомендуется «подтянуть»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определенных областях. Многие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знания вкладываются в ребенка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и логопедами в детских садах, но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перекладывается на плечи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32389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605</Words>
  <Application>Microsoft Office PowerPoint</Application>
  <PresentationFormat>Лист A4 (210x297 мм)</PresentationFormat>
  <Paragraphs>94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Инна</cp:lastModifiedBy>
  <cp:revision>69</cp:revision>
  <dcterms:created xsi:type="dcterms:W3CDTF">2016-09-21T14:23:33Z</dcterms:created>
  <dcterms:modified xsi:type="dcterms:W3CDTF">2022-11-21T11:10:02Z</dcterms:modified>
</cp:coreProperties>
</file>