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57A6-91ED-45E1-B49E-6EADFB837EB1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A016-056F-4B59-9E62-2D04B52E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7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57A6-91ED-45E1-B49E-6EADFB837EB1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A016-056F-4B59-9E62-2D04B52E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7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57A6-91ED-45E1-B49E-6EADFB837EB1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A016-056F-4B59-9E62-2D04B52E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0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57A6-91ED-45E1-B49E-6EADFB837EB1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A016-056F-4B59-9E62-2D04B52E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7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57A6-91ED-45E1-B49E-6EADFB837EB1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A016-056F-4B59-9E62-2D04B52E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5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57A6-91ED-45E1-B49E-6EADFB837EB1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A016-056F-4B59-9E62-2D04B52E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8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57A6-91ED-45E1-B49E-6EADFB837EB1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A016-056F-4B59-9E62-2D04B52E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4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57A6-91ED-45E1-B49E-6EADFB837EB1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A016-056F-4B59-9E62-2D04B52E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3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57A6-91ED-45E1-B49E-6EADFB837EB1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A016-056F-4B59-9E62-2D04B52E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7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57A6-91ED-45E1-B49E-6EADFB837EB1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A016-056F-4B59-9E62-2D04B52E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07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57A6-91ED-45E1-B49E-6EADFB837EB1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A016-056F-4B59-9E62-2D04B52E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8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E57A6-91ED-45E1-B49E-6EADFB837EB1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6A016-056F-4B59-9E62-2D04B52E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2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43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194" y="6332938"/>
            <a:ext cx="5068389" cy="3944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Вишнякова Л. А.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0" b="17090"/>
          <a:stretch>
            <a:fillRect/>
          </a:stretch>
        </p:blipFill>
        <p:spPr>
          <a:xfrm>
            <a:off x="9133574" y="3560272"/>
            <a:ext cx="2912031" cy="2412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07657" y="231260"/>
            <a:ext cx="5776686" cy="32210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доброй традицией в детском саду ежегодно организовывать выставку осенних поделок. В этом году она проходит под названием «Осенние чудеса». Дети старшей группы №1 со своими родителями изготовили необыкновенно красивые, сказочные, интересные поделки из природного материала, бумаги, картона, проявив фантазию и творчество!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91" y="258739"/>
            <a:ext cx="2574853" cy="29512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21" y="3814406"/>
            <a:ext cx="1890000" cy="25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23" y="3812938"/>
            <a:ext cx="2133145" cy="25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2" y="3560272"/>
            <a:ext cx="3177204" cy="2412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8" y="231260"/>
            <a:ext cx="2631855" cy="29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00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59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Подготовила: Вишнякова Л. А.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</cp:revision>
  <dcterms:created xsi:type="dcterms:W3CDTF">2022-09-25T16:14:20Z</dcterms:created>
  <dcterms:modified xsi:type="dcterms:W3CDTF">2022-09-25T17:11:42Z</dcterms:modified>
</cp:coreProperties>
</file>