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5694" y="34260"/>
            <a:ext cx="4503829" cy="310719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друзей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963" y="4530032"/>
            <a:ext cx="11674135" cy="2199241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</a:t>
            </a:r>
            <a:r>
              <a:rPr 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группах состоялся праздник «Встреча друзей».                                                                                                                                                                  Цель: Создание праздничной и веселой атмосферы                                                                                                                                                                                         Задачи: Развивать навыки общения, дружеские отношения между детьми. Формировать благоприятный психологический климат среди дошкольников, позитивное социальное поведение. Воспитывать нравственные основы личности ребенка в процессе  формирования представлений о дружбе.  После летнего отдыха на празднике ребят встретило  «Лето». Неожиданное появление Бабы –Яги совсем было не кстати. Она вредничала, проказничала и обещала испортить ребятам праздник. Но благодаря дружбе и сплоченности, ребята помогли Бабе –Яге стать доброй и предложили ей остаться на празднике.  Лето и Баба-Яга танцевали с детьми, загадывали им загадки и устроили веселые соревнования, а разноцветные воздушные шары добавили веселого настроения. Праздник прошел радостно, увлекательно и познавательно.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: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уз.руководители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Шувалова И.М.,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Жигайло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" y="530056"/>
            <a:ext cx="1722203" cy="2185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18" y="2492724"/>
            <a:ext cx="1940317" cy="187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t="23542" r="1406" b="5208"/>
          <a:stretch/>
        </p:blipFill>
        <p:spPr>
          <a:xfrm>
            <a:off x="4355595" y="315996"/>
            <a:ext cx="3837510" cy="2050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22" y="2528253"/>
            <a:ext cx="1349502" cy="1799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50" y="2627883"/>
            <a:ext cx="1304925" cy="1739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3"/>
          <a:stretch/>
        </p:blipFill>
        <p:spPr>
          <a:xfrm>
            <a:off x="8543164" y="288506"/>
            <a:ext cx="1688792" cy="1858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12" y="189619"/>
            <a:ext cx="1447545" cy="1930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1117" y="189619"/>
            <a:ext cx="1656410" cy="28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68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148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Times New Roman</vt:lpstr>
      <vt:lpstr>Wingdings 3</vt:lpstr>
      <vt:lpstr>Сектор</vt:lpstr>
      <vt:lpstr>Встреча друзей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друзей</dc:title>
  <dc:creator>Учетная запись Майкрософт</dc:creator>
  <cp:lastModifiedBy>Учетная запись Майкрософт</cp:lastModifiedBy>
  <cp:revision>4</cp:revision>
  <dcterms:created xsi:type="dcterms:W3CDTF">2022-09-25T19:28:26Z</dcterms:created>
  <dcterms:modified xsi:type="dcterms:W3CDTF">2022-09-25T19:55:53Z</dcterms:modified>
</cp:coreProperties>
</file>