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A109-D078-4E39-932D-F16A80058D5F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B46-0681-42ED-9C93-7DA676C0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6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A109-D078-4E39-932D-F16A80058D5F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B46-0681-42ED-9C93-7DA676C0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0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A109-D078-4E39-932D-F16A80058D5F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B46-0681-42ED-9C93-7DA676C0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55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A109-D078-4E39-932D-F16A80058D5F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B46-0681-42ED-9C93-7DA676C0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8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A109-D078-4E39-932D-F16A80058D5F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B46-0681-42ED-9C93-7DA676C0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7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A109-D078-4E39-932D-F16A80058D5F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B46-0681-42ED-9C93-7DA676C0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4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A109-D078-4E39-932D-F16A80058D5F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B46-0681-42ED-9C93-7DA676C0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A109-D078-4E39-932D-F16A80058D5F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B46-0681-42ED-9C93-7DA676C0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6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A109-D078-4E39-932D-F16A80058D5F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B46-0681-42ED-9C93-7DA676C0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1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A109-D078-4E39-932D-F16A80058D5F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B46-0681-42ED-9C93-7DA676C0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0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A109-D078-4E39-932D-F16A80058D5F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B46-0681-42ED-9C93-7DA676C0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2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EA109-D078-4E39-932D-F16A80058D5F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33B46-0681-42ED-9C93-7DA676C0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2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47543" y="6220340"/>
            <a:ext cx="5345731" cy="55702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Вишнякова Л.А.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9280"/>
          <a:stretch>
            <a:fillRect/>
          </a:stretch>
        </p:blipFill>
        <p:spPr>
          <a:xfrm>
            <a:off x="9059151" y="681992"/>
            <a:ext cx="2614241" cy="2700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33830" y="203200"/>
            <a:ext cx="4601028" cy="657416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Богатый урожай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солнечное лето этого года благоприятно не только для оздоровительной работы с детьми, но и помогло вырастить нам богатый урожай. Все лето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старшей группы №1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ухаживали за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капустой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огороде, наблюдали за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ростом и развитием. Прополка, полив и рыхление дали свои результаты. И вот пришла замечательная пора сбора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урожая. Нет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приятней, когда работа приносит свои плоды. Вот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замечательную капусту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вырастили ребята. Овощи со своего огорода самые вкусные и полезные, потому что выращены с любовью!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89" y="3541166"/>
            <a:ext cx="3722985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01" y="3262651"/>
            <a:ext cx="2744700" cy="25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16" y="523799"/>
            <a:ext cx="312953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6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100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Подготовила: Вишнякова Л.А.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</cp:revision>
  <dcterms:created xsi:type="dcterms:W3CDTF">2022-09-18T11:40:06Z</dcterms:created>
  <dcterms:modified xsi:type="dcterms:W3CDTF">2022-09-18T15:31:27Z</dcterms:modified>
</cp:coreProperties>
</file>