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3"/>
  </p:notesMasterIdLst>
  <p:handoutMasterIdLst>
    <p:handoutMasterId r:id="rId1"/>
  </p:handout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92"/>
    <a:srgbClr val="02444F"/>
    <a:srgbClr val="427D87"/>
    <a:srgbClr val="F0F4F3"/>
    <a:srgbClr val="DDE7E5"/>
    <a:srgbClr val="CBDAD7"/>
    <a:srgbClr val="4F4B4B"/>
    <a:srgbClr val="2C98AA"/>
    <a:srgbClr val="31A9BD"/>
    <a:srgbClr val="32A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14" y="67"/>
      </p:cViewPr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042" y="91"/>
      </p:cViewPr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handoutMaster" Target="handoutMasters/handoutMaster1.xml"/><Relationship Id="rId10" Type="http://schemas.openxmlformats.org/officeDocument/2006/relationships/theme" Target="theme/theme2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4629B-BB7E-457A-BFCE-78E3CBA5BBD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D9583-8908-474B-BF78-DD7A68392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4BFD4-EF38-45D1-8747-15D0C3DAFFD7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0E026-E5E4-41C3-9120-40B5E1999C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88716A5-2BCA-4CCA-9EC0-A13DA0BC3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DEC0B81-8955-4682-B703-A7FCF3B6E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2530018-9308-45D9-9347-2B125EDF6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 userDrawn="1"/>
        </p:nvSpPr>
        <p:spPr>
          <a:xfrm>
            <a:off x="3285942" y="635243"/>
            <a:ext cx="5640293" cy="5576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15307073">
            <a:off x="3500176" y="1769903"/>
            <a:ext cx="372178" cy="372178"/>
          </a:xfrm>
          <a:prstGeom prst="ellipse">
            <a:avLst/>
          </a:prstGeom>
          <a:noFill/>
          <a:ln w="69850" cap="rnd" cmpd="sng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rot="332697">
            <a:off x="3351031" y="489757"/>
            <a:ext cx="1277539" cy="1225607"/>
            <a:chOff x="990600" y="-77788"/>
            <a:chExt cx="2343150" cy="2247901"/>
          </a:xfrm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990600" y="46037"/>
              <a:ext cx="2219325" cy="2124076"/>
            </a:xfrm>
            <a:custGeom>
              <a:avLst/>
              <a:rect l="l" t="t" r="r" b="b"/>
              <a:pathLst>
                <a:path w="897" h="858">
                  <a:moveTo>
                    <a:pt x="449" y="858"/>
                  </a:moveTo>
                  <a:cubicBezTo>
                    <a:pt x="449" y="858"/>
                    <a:pt x="449" y="858"/>
                    <a:pt x="449" y="858"/>
                  </a:cubicBezTo>
                  <a:cubicBezTo>
                    <a:pt x="339" y="858"/>
                    <a:pt x="237" y="815"/>
                    <a:pt x="159" y="738"/>
                  </a:cubicBezTo>
                  <a:cubicBezTo>
                    <a:pt x="0" y="578"/>
                    <a:pt x="0" y="319"/>
                    <a:pt x="159" y="159"/>
                  </a:cubicBezTo>
                  <a:cubicBezTo>
                    <a:pt x="319" y="0"/>
                    <a:pt x="578" y="0"/>
                    <a:pt x="738" y="159"/>
                  </a:cubicBezTo>
                  <a:cubicBezTo>
                    <a:pt x="738" y="159"/>
                    <a:pt x="738" y="159"/>
                    <a:pt x="738" y="159"/>
                  </a:cubicBezTo>
                  <a:cubicBezTo>
                    <a:pt x="897" y="319"/>
                    <a:pt x="897" y="578"/>
                    <a:pt x="738" y="738"/>
                  </a:cubicBezTo>
                  <a:cubicBezTo>
                    <a:pt x="661" y="815"/>
                    <a:pt x="558" y="858"/>
                    <a:pt x="449" y="858"/>
                  </a:cubicBezTo>
                  <a:close/>
                  <a:moveTo>
                    <a:pt x="449" y="85"/>
                  </a:moveTo>
                  <a:cubicBezTo>
                    <a:pt x="355" y="85"/>
                    <a:pt x="262" y="120"/>
                    <a:pt x="191" y="191"/>
                  </a:cubicBezTo>
                  <a:cubicBezTo>
                    <a:pt x="50" y="333"/>
                    <a:pt x="50" y="564"/>
                    <a:pt x="191" y="706"/>
                  </a:cubicBezTo>
                  <a:cubicBezTo>
                    <a:pt x="260" y="774"/>
                    <a:pt x="351" y="812"/>
                    <a:pt x="449" y="812"/>
                  </a:cubicBezTo>
                  <a:cubicBezTo>
                    <a:pt x="546" y="812"/>
                    <a:pt x="637" y="774"/>
                    <a:pt x="706" y="706"/>
                  </a:cubicBezTo>
                  <a:cubicBezTo>
                    <a:pt x="848" y="564"/>
                    <a:pt x="848" y="333"/>
                    <a:pt x="706" y="191"/>
                  </a:cubicBezTo>
                  <a:cubicBezTo>
                    <a:pt x="635" y="120"/>
                    <a:pt x="542" y="85"/>
                    <a:pt x="449" y="8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1460500" y="515937"/>
              <a:ext cx="1339850" cy="1279526"/>
            </a:xfrm>
            <a:custGeom>
              <a:avLst/>
              <a:rect l="l" t="t" r="r" b="b"/>
              <a:pathLst>
                <a:path w="542" h="517">
                  <a:moveTo>
                    <a:pt x="259" y="517"/>
                  </a:moveTo>
                  <a:cubicBezTo>
                    <a:pt x="190" y="517"/>
                    <a:pt x="125" y="490"/>
                    <a:pt x="76" y="441"/>
                  </a:cubicBezTo>
                  <a:cubicBezTo>
                    <a:pt x="27" y="392"/>
                    <a:pt x="0" y="328"/>
                    <a:pt x="0" y="259"/>
                  </a:cubicBezTo>
                  <a:cubicBezTo>
                    <a:pt x="0" y="190"/>
                    <a:pt x="27" y="125"/>
                    <a:pt x="76" y="76"/>
                  </a:cubicBezTo>
                  <a:cubicBezTo>
                    <a:pt x="125" y="27"/>
                    <a:pt x="190" y="0"/>
                    <a:pt x="259" y="0"/>
                  </a:cubicBezTo>
                  <a:cubicBezTo>
                    <a:pt x="328" y="0"/>
                    <a:pt x="392" y="27"/>
                    <a:pt x="441" y="76"/>
                  </a:cubicBezTo>
                  <a:cubicBezTo>
                    <a:pt x="441" y="76"/>
                    <a:pt x="441" y="76"/>
                    <a:pt x="441" y="76"/>
                  </a:cubicBezTo>
                  <a:cubicBezTo>
                    <a:pt x="542" y="177"/>
                    <a:pt x="542" y="340"/>
                    <a:pt x="441" y="441"/>
                  </a:cubicBezTo>
                  <a:cubicBezTo>
                    <a:pt x="392" y="490"/>
                    <a:pt x="328" y="517"/>
                    <a:pt x="259" y="517"/>
                  </a:cubicBezTo>
                  <a:close/>
                  <a:moveTo>
                    <a:pt x="259" y="46"/>
                  </a:moveTo>
                  <a:cubicBezTo>
                    <a:pt x="202" y="46"/>
                    <a:pt x="148" y="68"/>
                    <a:pt x="108" y="108"/>
                  </a:cubicBezTo>
                  <a:cubicBezTo>
                    <a:pt x="68" y="148"/>
                    <a:pt x="46" y="202"/>
                    <a:pt x="46" y="259"/>
                  </a:cubicBezTo>
                  <a:cubicBezTo>
                    <a:pt x="46" y="315"/>
                    <a:pt x="68" y="369"/>
                    <a:pt x="108" y="409"/>
                  </a:cubicBezTo>
                  <a:cubicBezTo>
                    <a:pt x="148" y="449"/>
                    <a:pt x="202" y="471"/>
                    <a:pt x="259" y="471"/>
                  </a:cubicBezTo>
                  <a:cubicBezTo>
                    <a:pt x="315" y="471"/>
                    <a:pt x="369" y="449"/>
                    <a:pt x="409" y="409"/>
                  </a:cubicBezTo>
                  <a:cubicBezTo>
                    <a:pt x="492" y="326"/>
                    <a:pt x="492" y="191"/>
                    <a:pt x="409" y="108"/>
                  </a:cubicBezTo>
                  <a:cubicBezTo>
                    <a:pt x="369" y="68"/>
                    <a:pt x="315" y="46"/>
                    <a:pt x="259" y="46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744663" y="830262"/>
              <a:ext cx="681038" cy="650875"/>
            </a:xfrm>
            <a:custGeom>
              <a:avLst/>
              <a:rect l="l" t="t" r="r" b="b"/>
              <a:pathLst>
                <a:path w="275" h="263">
                  <a:moveTo>
                    <a:pt x="144" y="263"/>
                  </a:moveTo>
                  <a:cubicBezTo>
                    <a:pt x="110" y="263"/>
                    <a:pt x="76" y="250"/>
                    <a:pt x="51" y="224"/>
                  </a:cubicBezTo>
                  <a:cubicBezTo>
                    <a:pt x="0" y="173"/>
                    <a:pt x="0" y="90"/>
                    <a:pt x="51" y="39"/>
                  </a:cubicBezTo>
                  <a:cubicBezTo>
                    <a:pt x="76" y="14"/>
                    <a:pt x="108" y="0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79" y="0"/>
                    <a:pt x="212" y="14"/>
                    <a:pt x="236" y="39"/>
                  </a:cubicBezTo>
                  <a:cubicBezTo>
                    <a:pt x="261" y="64"/>
                    <a:pt x="275" y="96"/>
                    <a:pt x="275" y="132"/>
                  </a:cubicBezTo>
                  <a:cubicBezTo>
                    <a:pt x="275" y="167"/>
                    <a:pt x="261" y="200"/>
                    <a:pt x="236" y="224"/>
                  </a:cubicBezTo>
                  <a:cubicBezTo>
                    <a:pt x="211" y="250"/>
                    <a:pt x="177" y="263"/>
                    <a:pt x="144" y="263"/>
                  </a:cubicBezTo>
                  <a:close/>
                  <a:moveTo>
                    <a:pt x="144" y="46"/>
                  </a:moveTo>
                  <a:cubicBezTo>
                    <a:pt x="121" y="46"/>
                    <a:pt x="99" y="55"/>
                    <a:pt x="83" y="71"/>
                  </a:cubicBezTo>
                  <a:cubicBezTo>
                    <a:pt x="49" y="104"/>
                    <a:pt x="49" y="159"/>
                    <a:pt x="83" y="192"/>
                  </a:cubicBezTo>
                  <a:cubicBezTo>
                    <a:pt x="116" y="226"/>
                    <a:pt x="171" y="226"/>
                    <a:pt x="204" y="192"/>
                  </a:cubicBezTo>
                  <a:cubicBezTo>
                    <a:pt x="221" y="176"/>
                    <a:pt x="230" y="155"/>
                    <a:pt x="230" y="132"/>
                  </a:cubicBezTo>
                  <a:cubicBezTo>
                    <a:pt x="230" y="109"/>
                    <a:pt x="221" y="87"/>
                    <a:pt x="204" y="71"/>
                  </a:cubicBezTo>
                  <a:cubicBezTo>
                    <a:pt x="188" y="55"/>
                    <a:pt x="167" y="46"/>
                    <a:pt x="144" y="4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8"/>
            <p:cNvSpPr/>
            <p:nvPr/>
          </p:nvSpPr>
          <p:spPr bwMode="auto">
            <a:xfrm>
              <a:off x="2038350" y="128587"/>
              <a:ext cx="1089025" cy="1082675"/>
            </a:xfrm>
            <a:custGeom>
              <a:avLst/>
              <a:rect l="l" t="t" r="r" b="b"/>
              <a:pathLst>
                <a:path w="440" h="438">
                  <a:moveTo>
                    <a:pt x="25" y="438"/>
                  </a:moveTo>
                  <a:cubicBezTo>
                    <a:pt x="19" y="438"/>
                    <a:pt x="13" y="436"/>
                    <a:pt x="9" y="432"/>
                  </a:cubicBezTo>
                  <a:cubicBezTo>
                    <a:pt x="0" y="423"/>
                    <a:pt x="0" y="408"/>
                    <a:pt x="9" y="400"/>
                  </a:cubicBezTo>
                  <a:cubicBezTo>
                    <a:pt x="399" y="9"/>
                    <a:pt x="399" y="9"/>
                    <a:pt x="399" y="9"/>
                  </a:cubicBezTo>
                  <a:cubicBezTo>
                    <a:pt x="408" y="0"/>
                    <a:pt x="422" y="0"/>
                    <a:pt x="431" y="9"/>
                  </a:cubicBezTo>
                  <a:cubicBezTo>
                    <a:pt x="440" y="18"/>
                    <a:pt x="440" y="33"/>
                    <a:pt x="431" y="41"/>
                  </a:cubicBezTo>
                  <a:cubicBezTo>
                    <a:pt x="41" y="432"/>
                    <a:pt x="41" y="432"/>
                    <a:pt x="41" y="432"/>
                  </a:cubicBezTo>
                  <a:cubicBezTo>
                    <a:pt x="36" y="436"/>
                    <a:pt x="30" y="438"/>
                    <a:pt x="25" y="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3003550" y="-77788"/>
              <a:ext cx="330200" cy="330200"/>
            </a:xfrm>
            <a:custGeom>
              <a:avLst/>
              <a:rect l="l" t="t" r="r" b="b"/>
              <a:pathLst>
                <a:path w="133" h="133">
                  <a:moveTo>
                    <a:pt x="110" y="133"/>
                  </a:moveTo>
                  <a:cubicBezTo>
                    <a:pt x="110" y="133"/>
                    <a:pt x="109" y="133"/>
                    <a:pt x="109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11" y="130"/>
                    <a:pt x="1" y="120"/>
                    <a:pt x="1" y="10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9" y="1"/>
                    <a:pt x="22" y="0"/>
                  </a:cubicBezTo>
                  <a:cubicBezTo>
                    <a:pt x="34" y="0"/>
                    <a:pt x="45" y="10"/>
                    <a:pt x="45" y="23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111" y="88"/>
                    <a:pt x="111" y="88"/>
                    <a:pt x="111" y="88"/>
                  </a:cubicBezTo>
                  <a:cubicBezTo>
                    <a:pt x="123" y="89"/>
                    <a:pt x="133" y="99"/>
                    <a:pt x="133" y="112"/>
                  </a:cubicBezTo>
                  <a:cubicBezTo>
                    <a:pt x="132" y="124"/>
                    <a:pt x="122" y="133"/>
                    <a:pt x="110" y="1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/>
            <p:nvPr/>
          </p:nvSpPr>
          <p:spPr bwMode="auto">
            <a:xfrm>
              <a:off x="2840039" y="84137"/>
              <a:ext cx="331787" cy="331787"/>
            </a:xfrm>
            <a:custGeom>
              <a:avLst/>
              <a:rect l="l" t="t" r="r" b="b"/>
              <a:pathLst>
                <a:path w="134" h="134">
                  <a:moveTo>
                    <a:pt x="111" y="134"/>
                  </a:moveTo>
                  <a:cubicBezTo>
                    <a:pt x="111" y="134"/>
                    <a:pt x="110" y="134"/>
                    <a:pt x="110" y="134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12" y="130"/>
                    <a:pt x="2" y="120"/>
                    <a:pt x="2" y="10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1"/>
                    <a:pt x="23" y="1"/>
                  </a:cubicBezTo>
                  <a:cubicBezTo>
                    <a:pt x="35" y="0"/>
                    <a:pt x="46" y="10"/>
                    <a:pt x="46" y="23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112" y="88"/>
                    <a:pt x="112" y="88"/>
                    <a:pt x="112" y="88"/>
                  </a:cubicBezTo>
                  <a:cubicBezTo>
                    <a:pt x="124" y="89"/>
                    <a:pt x="134" y="99"/>
                    <a:pt x="133" y="112"/>
                  </a:cubicBezTo>
                  <a:cubicBezTo>
                    <a:pt x="133" y="124"/>
                    <a:pt x="123" y="134"/>
                    <a:pt x="111" y="1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Oval 3"/>
          <p:cNvSpPr/>
          <p:nvPr/>
        </p:nvSpPr>
        <p:spPr>
          <a:xfrm>
            <a:off x="3285942" y="635243"/>
            <a:ext cx="5640293" cy="5576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2422190" y="1485066"/>
            <a:ext cx="7367796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34088" y="39262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7" name="Oval 6"/>
          <p:cNvSpPr/>
          <p:nvPr/>
        </p:nvSpPr>
        <p:spPr>
          <a:xfrm>
            <a:off x="7586101" y="5105895"/>
            <a:ext cx="709210" cy="709210"/>
          </a:xfrm>
          <a:prstGeom prst="ellipse">
            <a:avLst/>
          </a:prstGeom>
          <a:noFill/>
          <a:ln w="98425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52166" y="4972504"/>
            <a:ext cx="709210" cy="709210"/>
          </a:xfrm>
          <a:prstGeom prst="ellipse">
            <a:avLst/>
          </a:prstGeom>
          <a:noFill/>
          <a:ln w="1587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14"/>
          <p:cNvSpPr/>
          <p:nvPr/>
        </p:nvSpPr>
        <p:spPr bwMode="auto">
          <a:xfrm>
            <a:off x="4410279" y="920549"/>
            <a:ext cx="419319" cy="453858"/>
          </a:xfrm>
          <a:custGeom>
            <a:avLst/>
            <a:rect l="l" t="t" r="r" b="b"/>
            <a:pathLst>
              <a:path w="492" h="493">
                <a:moveTo>
                  <a:pt x="212" y="10"/>
                </a:moveTo>
                <a:cubicBezTo>
                  <a:pt x="208" y="51"/>
                  <a:pt x="208" y="51"/>
                  <a:pt x="208" y="51"/>
                </a:cubicBezTo>
                <a:cubicBezTo>
                  <a:pt x="207" y="62"/>
                  <a:pt x="200" y="71"/>
                  <a:pt x="190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80" y="77"/>
                  <a:pt x="169" y="74"/>
                  <a:pt x="162" y="66"/>
                </a:cubicBezTo>
                <a:cubicBezTo>
                  <a:pt x="135" y="35"/>
                  <a:pt x="135" y="35"/>
                  <a:pt x="135" y="35"/>
                </a:cubicBezTo>
                <a:cubicBezTo>
                  <a:pt x="131" y="31"/>
                  <a:pt x="125" y="30"/>
                  <a:pt x="121" y="34"/>
                </a:cubicBezTo>
                <a:cubicBezTo>
                  <a:pt x="56" y="89"/>
                  <a:pt x="56" y="89"/>
                  <a:pt x="56" y="89"/>
                </a:cubicBezTo>
                <a:cubicBezTo>
                  <a:pt x="51" y="93"/>
                  <a:pt x="51" y="99"/>
                  <a:pt x="55" y="103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8" y="143"/>
                  <a:pt x="89" y="154"/>
                  <a:pt x="85" y="164"/>
                </a:cubicBezTo>
                <a:cubicBezTo>
                  <a:pt x="84" y="164"/>
                  <a:pt x="84" y="164"/>
                  <a:pt x="84" y="164"/>
                </a:cubicBezTo>
                <a:cubicBezTo>
                  <a:pt x="79" y="174"/>
                  <a:pt x="70" y="179"/>
                  <a:pt x="59" y="178"/>
                </a:cubicBezTo>
                <a:cubicBezTo>
                  <a:pt x="18" y="175"/>
                  <a:pt x="18" y="175"/>
                  <a:pt x="18" y="175"/>
                </a:cubicBezTo>
                <a:cubicBezTo>
                  <a:pt x="12" y="175"/>
                  <a:pt x="7" y="179"/>
                  <a:pt x="7" y="185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5"/>
                  <a:pt x="4" y="280"/>
                  <a:pt x="9" y="281"/>
                </a:cubicBezTo>
                <a:cubicBezTo>
                  <a:pt x="51" y="284"/>
                  <a:pt x="51" y="284"/>
                  <a:pt x="51" y="284"/>
                </a:cubicBezTo>
                <a:cubicBezTo>
                  <a:pt x="61" y="285"/>
                  <a:pt x="70" y="292"/>
                  <a:pt x="73" y="302"/>
                </a:cubicBezTo>
                <a:cubicBezTo>
                  <a:pt x="73" y="302"/>
                  <a:pt x="73" y="302"/>
                  <a:pt x="74" y="303"/>
                </a:cubicBezTo>
                <a:cubicBezTo>
                  <a:pt x="77" y="313"/>
                  <a:pt x="74" y="324"/>
                  <a:pt x="66" y="330"/>
                </a:cubicBezTo>
                <a:cubicBezTo>
                  <a:pt x="34" y="357"/>
                  <a:pt x="34" y="357"/>
                  <a:pt x="34" y="357"/>
                </a:cubicBezTo>
                <a:cubicBezTo>
                  <a:pt x="30" y="361"/>
                  <a:pt x="29" y="367"/>
                  <a:pt x="33" y="372"/>
                </a:cubicBezTo>
                <a:cubicBezTo>
                  <a:pt x="88" y="437"/>
                  <a:pt x="88" y="437"/>
                  <a:pt x="88" y="437"/>
                </a:cubicBezTo>
                <a:cubicBezTo>
                  <a:pt x="92" y="441"/>
                  <a:pt x="99" y="441"/>
                  <a:pt x="103" y="438"/>
                </a:cubicBezTo>
                <a:cubicBezTo>
                  <a:pt x="134" y="411"/>
                  <a:pt x="134" y="411"/>
                  <a:pt x="134" y="411"/>
                </a:cubicBezTo>
                <a:cubicBezTo>
                  <a:pt x="142" y="404"/>
                  <a:pt x="154" y="403"/>
                  <a:pt x="163" y="408"/>
                </a:cubicBezTo>
                <a:cubicBezTo>
                  <a:pt x="163" y="408"/>
                  <a:pt x="163" y="408"/>
                  <a:pt x="164" y="408"/>
                </a:cubicBezTo>
                <a:cubicBezTo>
                  <a:pt x="173" y="413"/>
                  <a:pt x="179" y="423"/>
                  <a:pt x="178" y="433"/>
                </a:cubicBezTo>
                <a:cubicBezTo>
                  <a:pt x="175" y="474"/>
                  <a:pt x="175" y="474"/>
                  <a:pt x="175" y="474"/>
                </a:cubicBezTo>
                <a:cubicBezTo>
                  <a:pt x="174" y="480"/>
                  <a:pt x="178" y="485"/>
                  <a:pt x="184" y="485"/>
                </a:cubicBezTo>
                <a:cubicBezTo>
                  <a:pt x="269" y="492"/>
                  <a:pt x="269" y="492"/>
                  <a:pt x="269" y="492"/>
                </a:cubicBezTo>
                <a:cubicBezTo>
                  <a:pt x="275" y="493"/>
                  <a:pt x="280" y="488"/>
                  <a:pt x="280" y="483"/>
                </a:cubicBezTo>
                <a:cubicBezTo>
                  <a:pt x="283" y="442"/>
                  <a:pt x="283" y="442"/>
                  <a:pt x="283" y="442"/>
                </a:cubicBezTo>
                <a:cubicBezTo>
                  <a:pt x="284" y="431"/>
                  <a:pt x="291" y="422"/>
                  <a:pt x="301" y="419"/>
                </a:cubicBezTo>
                <a:cubicBezTo>
                  <a:pt x="301" y="419"/>
                  <a:pt x="302" y="419"/>
                  <a:pt x="302" y="419"/>
                </a:cubicBezTo>
                <a:cubicBezTo>
                  <a:pt x="312" y="415"/>
                  <a:pt x="323" y="419"/>
                  <a:pt x="330" y="427"/>
                </a:cubicBezTo>
                <a:cubicBezTo>
                  <a:pt x="357" y="458"/>
                  <a:pt x="357" y="458"/>
                  <a:pt x="357" y="458"/>
                </a:cubicBezTo>
                <a:cubicBezTo>
                  <a:pt x="360" y="462"/>
                  <a:pt x="367" y="463"/>
                  <a:pt x="371" y="459"/>
                </a:cubicBezTo>
                <a:cubicBezTo>
                  <a:pt x="436" y="404"/>
                  <a:pt x="436" y="404"/>
                  <a:pt x="436" y="404"/>
                </a:cubicBezTo>
                <a:cubicBezTo>
                  <a:pt x="440" y="400"/>
                  <a:pt x="441" y="394"/>
                  <a:pt x="437" y="389"/>
                </a:cubicBezTo>
                <a:cubicBezTo>
                  <a:pt x="410" y="358"/>
                  <a:pt x="410" y="358"/>
                  <a:pt x="410" y="358"/>
                </a:cubicBezTo>
                <a:cubicBezTo>
                  <a:pt x="404" y="350"/>
                  <a:pt x="402" y="339"/>
                  <a:pt x="407" y="329"/>
                </a:cubicBezTo>
                <a:cubicBezTo>
                  <a:pt x="407" y="329"/>
                  <a:pt x="407" y="329"/>
                  <a:pt x="407" y="329"/>
                </a:cubicBezTo>
                <a:cubicBezTo>
                  <a:pt x="412" y="319"/>
                  <a:pt x="422" y="314"/>
                  <a:pt x="433" y="314"/>
                </a:cubicBezTo>
                <a:cubicBezTo>
                  <a:pt x="474" y="318"/>
                  <a:pt x="474" y="318"/>
                  <a:pt x="474" y="318"/>
                </a:cubicBezTo>
                <a:cubicBezTo>
                  <a:pt x="479" y="318"/>
                  <a:pt x="484" y="314"/>
                  <a:pt x="485" y="308"/>
                </a:cubicBezTo>
                <a:cubicBezTo>
                  <a:pt x="492" y="223"/>
                  <a:pt x="492" y="223"/>
                  <a:pt x="492" y="223"/>
                </a:cubicBezTo>
                <a:cubicBezTo>
                  <a:pt x="492" y="218"/>
                  <a:pt x="488" y="213"/>
                  <a:pt x="482" y="212"/>
                </a:cubicBezTo>
                <a:cubicBezTo>
                  <a:pt x="441" y="209"/>
                  <a:pt x="441" y="209"/>
                  <a:pt x="441" y="209"/>
                </a:cubicBezTo>
                <a:cubicBezTo>
                  <a:pt x="431" y="208"/>
                  <a:pt x="422" y="201"/>
                  <a:pt x="418" y="191"/>
                </a:cubicBezTo>
                <a:cubicBezTo>
                  <a:pt x="418" y="191"/>
                  <a:pt x="418" y="191"/>
                  <a:pt x="418" y="190"/>
                </a:cubicBezTo>
                <a:cubicBezTo>
                  <a:pt x="415" y="180"/>
                  <a:pt x="418" y="169"/>
                  <a:pt x="426" y="162"/>
                </a:cubicBezTo>
                <a:cubicBezTo>
                  <a:pt x="457" y="136"/>
                  <a:pt x="457" y="136"/>
                  <a:pt x="457" y="136"/>
                </a:cubicBezTo>
                <a:cubicBezTo>
                  <a:pt x="462" y="132"/>
                  <a:pt x="462" y="126"/>
                  <a:pt x="459" y="121"/>
                </a:cubicBezTo>
                <a:cubicBezTo>
                  <a:pt x="403" y="56"/>
                  <a:pt x="403" y="56"/>
                  <a:pt x="403" y="56"/>
                </a:cubicBezTo>
                <a:cubicBezTo>
                  <a:pt x="400" y="52"/>
                  <a:pt x="393" y="51"/>
                  <a:pt x="389" y="55"/>
                </a:cubicBezTo>
                <a:cubicBezTo>
                  <a:pt x="357" y="82"/>
                  <a:pt x="357" y="82"/>
                  <a:pt x="357" y="82"/>
                </a:cubicBezTo>
                <a:cubicBezTo>
                  <a:pt x="349" y="89"/>
                  <a:pt x="338" y="90"/>
                  <a:pt x="329" y="85"/>
                </a:cubicBezTo>
                <a:cubicBezTo>
                  <a:pt x="328" y="85"/>
                  <a:pt x="328" y="85"/>
                  <a:pt x="328" y="85"/>
                </a:cubicBezTo>
                <a:cubicBezTo>
                  <a:pt x="319" y="80"/>
                  <a:pt x="313" y="70"/>
                  <a:pt x="314" y="60"/>
                </a:cubicBezTo>
                <a:cubicBezTo>
                  <a:pt x="317" y="18"/>
                  <a:pt x="317" y="18"/>
                  <a:pt x="317" y="18"/>
                </a:cubicBezTo>
                <a:cubicBezTo>
                  <a:pt x="318" y="13"/>
                  <a:pt x="313" y="8"/>
                  <a:pt x="308" y="7"/>
                </a:cubicBezTo>
                <a:cubicBezTo>
                  <a:pt x="223" y="1"/>
                  <a:pt x="223" y="1"/>
                  <a:pt x="223" y="1"/>
                </a:cubicBezTo>
                <a:cubicBezTo>
                  <a:pt x="217" y="0"/>
                  <a:pt x="212" y="4"/>
                  <a:pt x="212" y="1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1750">
            <a:noFill/>
          </a:ln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7603631" y="5811827"/>
            <a:ext cx="243911" cy="241288"/>
            <a:chOff x="11595101" y="5902326"/>
            <a:chExt cx="295274" cy="292099"/>
          </a:xfrm>
          <a:solidFill>
            <a:schemeClr val="accent5"/>
          </a:solidFill>
        </p:grpSpPr>
        <p:sp>
          <p:nvSpPr>
            <p:cNvPr id="68" name="Freeform 5"/>
            <p:cNvSpPr/>
            <p:nvPr/>
          </p:nvSpPr>
          <p:spPr bwMode="auto">
            <a:xfrm>
              <a:off x="11599863" y="5908675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4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4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/>
            <p:cNvSpPr/>
            <p:nvPr/>
          </p:nvSpPr>
          <p:spPr bwMode="auto">
            <a:xfrm>
              <a:off x="11782425" y="6091238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3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3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"/>
            <p:cNvSpPr/>
            <p:nvPr/>
          </p:nvSpPr>
          <p:spPr bwMode="auto">
            <a:xfrm>
              <a:off x="11595101" y="6084888"/>
              <a:ext cx="106362" cy="104775"/>
            </a:xfrm>
            <a:custGeom>
              <a:avLst/>
              <a:rect l="l" t="t" r="r" b="b"/>
              <a:pathLst>
                <a:path w="77" h="75">
                  <a:moveTo>
                    <a:pt x="19" y="75"/>
                  </a:moveTo>
                  <a:cubicBezTo>
                    <a:pt x="15" y="75"/>
                    <a:pt x="10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52" y="0"/>
                    <a:pt x="63" y="0"/>
                    <a:pt x="70" y="7"/>
                  </a:cubicBezTo>
                  <a:cubicBezTo>
                    <a:pt x="77" y="14"/>
                    <a:pt x="77" y="25"/>
                    <a:pt x="70" y="32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28" y="74"/>
                    <a:pt x="24" y="75"/>
                    <a:pt x="19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"/>
            <p:cNvSpPr/>
            <p:nvPr/>
          </p:nvSpPr>
          <p:spPr bwMode="auto">
            <a:xfrm>
              <a:off x="11776075" y="5902326"/>
              <a:ext cx="107950" cy="104775"/>
            </a:xfrm>
            <a:custGeom>
              <a:avLst/>
              <a:rect l="l" t="t" r="r" b="b"/>
              <a:pathLst>
                <a:path w="78" h="75">
                  <a:moveTo>
                    <a:pt x="20" y="75"/>
                  </a:moveTo>
                  <a:cubicBezTo>
                    <a:pt x="16" y="75"/>
                    <a:pt x="11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3" y="0"/>
                    <a:pt x="64" y="0"/>
                    <a:pt x="71" y="7"/>
                  </a:cubicBezTo>
                  <a:cubicBezTo>
                    <a:pt x="78" y="14"/>
                    <a:pt x="78" y="25"/>
                    <a:pt x="71" y="32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29" y="74"/>
                    <a:pt x="25" y="75"/>
                    <a:pt x="20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206388" y="4877297"/>
            <a:ext cx="243911" cy="241288"/>
            <a:chOff x="11595101" y="5902326"/>
            <a:chExt cx="295274" cy="292099"/>
          </a:xfrm>
          <a:solidFill>
            <a:schemeClr val="accent1">
              <a:lumMod val="75000"/>
            </a:schemeClr>
          </a:solidFill>
        </p:grpSpPr>
        <p:sp>
          <p:nvSpPr>
            <p:cNvPr id="73" name="Freeform 5"/>
            <p:cNvSpPr/>
            <p:nvPr/>
          </p:nvSpPr>
          <p:spPr bwMode="auto">
            <a:xfrm>
              <a:off x="11599863" y="5908675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4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4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/>
            <p:cNvSpPr/>
            <p:nvPr/>
          </p:nvSpPr>
          <p:spPr bwMode="auto">
            <a:xfrm>
              <a:off x="11782425" y="6091238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3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3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/>
            <p:cNvSpPr/>
            <p:nvPr/>
          </p:nvSpPr>
          <p:spPr bwMode="auto">
            <a:xfrm>
              <a:off x="11595101" y="6084888"/>
              <a:ext cx="106362" cy="104775"/>
            </a:xfrm>
            <a:custGeom>
              <a:avLst/>
              <a:rect l="l" t="t" r="r" b="b"/>
              <a:pathLst>
                <a:path w="77" h="75">
                  <a:moveTo>
                    <a:pt x="19" y="75"/>
                  </a:moveTo>
                  <a:cubicBezTo>
                    <a:pt x="15" y="75"/>
                    <a:pt x="10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52" y="0"/>
                    <a:pt x="63" y="0"/>
                    <a:pt x="70" y="7"/>
                  </a:cubicBezTo>
                  <a:cubicBezTo>
                    <a:pt x="77" y="14"/>
                    <a:pt x="77" y="25"/>
                    <a:pt x="70" y="32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28" y="74"/>
                    <a:pt x="24" y="75"/>
                    <a:pt x="19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/>
            <p:cNvSpPr/>
            <p:nvPr/>
          </p:nvSpPr>
          <p:spPr bwMode="auto">
            <a:xfrm>
              <a:off x="11776075" y="5902326"/>
              <a:ext cx="107950" cy="104775"/>
            </a:xfrm>
            <a:custGeom>
              <a:avLst/>
              <a:rect l="l" t="t" r="r" b="b"/>
              <a:pathLst>
                <a:path w="78" h="75">
                  <a:moveTo>
                    <a:pt x="20" y="75"/>
                  </a:moveTo>
                  <a:cubicBezTo>
                    <a:pt x="16" y="75"/>
                    <a:pt x="11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3" y="0"/>
                    <a:pt x="64" y="0"/>
                    <a:pt x="71" y="7"/>
                  </a:cubicBezTo>
                  <a:cubicBezTo>
                    <a:pt x="78" y="14"/>
                    <a:pt x="78" y="25"/>
                    <a:pt x="71" y="32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29" y="74"/>
                    <a:pt x="25" y="75"/>
                    <a:pt x="20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Oval 28"/>
          <p:cNvSpPr/>
          <p:nvPr userDrawn="1"/>
        </p:nvSpPr>
        <p:spPr>
          <a:xfrm rot="15307073">
            <a:off x="3500176" y="1769903"/>
            <a:ext cx="372178" cy="372178"/>
          </a:xfrm>
          <a:prstGeom prst="ellipse">
            <a:avLst/>
          </a:prstGeom>
          <a:noFill/>
          <a:ln w="69850" cap="rnd" cmpd="sng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 userDrawn="1"/>
        </p:nvSpPr>
        <p:spPr>
          <a:xfrm>
            <a:off x="7586101" y="5105895"/>
            <a:ext cx="709210" cy="709210"/>
          </a:xfrm>
          <a:prstGeom prst="ellipse">
            <a:avLst/>
          </a:prstGeom>
          <a:noFill/>
          <a:ln w="98425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 userDrawn="1"/>
        </p:nvSpPr>
        <p:spPr>
          <a:xfrm>
            <a:off x="7652166" y="4972504"/>
            <a:ext cx="709210" cy="709210"/>
          </a:xfrm>
          <a:prstGeom prst="ellipse">
            <a:avLst/>
          </a:prstGeom>
          <a:noFill/>
          <a:ln w="1587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14"/>
          <p:cNvSpPr/>
          <p:nvPr userDrawn="1"/>
        </p:nvSpPr>
        <p:spPr bwMode="auto">
          <a:xfrm>
            <a:off x="4410279" y="920549"/>
            <a:ext cx="419319" cy="453858"/>
          </a:xfrm>
          <a:custGeom>
            <a:avLst/>
            <a:rect l="l" t="t" r="r" b="b"/>
            <a:pathLst>
              <a:path w="492" h="493">
                <a:moveTo>
                  <a:pt x="212" y="10"/>
                </a:moveTo>
                <a:cubicBezTo>
                  <a:pt x="208" y="51"/>
                  <a:pt x="208" y="51"/>
                  <a:pt x="208" y="51"/>
                </a:cubicBezTo>
                <a:cubicBezTo>
                  <a:pt x="207" y="62"/>
                  <a:pt x="200" y="71"/>
                  <a:pt x="190" y="74"/>
                </a:cubicBezTo>
                <a:cubicBezTo>
                  <a:pt x="190" y="74"/>
                  <a:pt x="190" y="74"/>
                  <a:pt x="190" y="74"/>
                </a:cubicBezTo>
                <a:cubicBezTo>
                  <a:pt x="180" y="77"/>
                  <a:pt x="169" y="74"/>
                  <a:pt x="162" y="66"/>
                </a:cubicBezTo>
                <a:cubicBezTo>
                  <a:pt x="135" y="35"/>
                  <a:pt x="135" y="35"/>
                  <a:pt x="135" y="35"/>
                </a:cubicBezTo>
                <a:cubicBezTo>
                  <a:pt x="131" y="31"/>
                  <a:pt x="125" y="30"/>
                  <a:pt x="121" y="34"/>
                </a:cubicBezTo>
                <a:cubicBezTo>
                  <a:pt x="56" y="89"/>
                  <a:pt x="56" y="89"/>
                  <a:pt x="56" y="89"/>
                </a:cubicBezTo>
                <a:cubicBezTo>
                  <a:pt x="51" y="93"/>
                  <a:pt x="51" y="99"/>
                  <a:pt x="55" y="103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8" y="143"/>
                  <a:pt x="89" y="154"/>
                  <a:pt x="85" y="164"/>
                </a:cubicBezTo>
                <a:cubicBezTo>
                  <a:pt x="84" y="164"/>
                  <a:pt x="84" y="164"/>
                  <a:pt x="84" y="164"/>
                </a:cubicBezTo>
                <a:cubicBezTo>
                  <a:pt x="79" y="174"/>
                  <a:pt x="70" y="179"/>
                  <a:pt x="59" y="178"/>
                </a:cubicBezTo>
                <a:cubicBezTo>
                  <a:pt x="18" y="175"/>
                  <a:pt x="18" y="175"/>
                  <a:pt x="18" y="175"/>
                </a:cubicBezTo>
                <a:cubicBezTo>
                  <a:pt x="12" y="175"/>
                  <a:pt x="7" y="179"/>
                  <a:pt x="7" y="185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5"/>
                  <a:pt x="4" y="280"/>
                  <a:pt x="9" y="281"/>
                </a:cubicBezTo>
                <a:cubicBezTo>
                  <a:pt x="51" y="284"/>
                  <a:pt x="51" y="284"/>
                  <a:pt x="51" y="284"/>
                </a:cubicBezTo>
                <a:cubicBezTo>
                  <a:pt x="61" y="285"/>
                  <a:pt x="70" y="292"/>
                  <a:pt x="73" y="302"/>
                </a:cubicBezTo>
                <a:cubicBezTo>
                  <a:pt x="73" y="302"/>
                  <a:pt x="73" y="302"/>
                  <a:pt x="74" y="303"/>
                </a:cubicBezTo>
                <a:cubicBezTo>
                  <a:pt x="77" y="313"/>
                  <a:pt x="74" y="324"/>
                  <a:pt x="66" y="330"/>
                </a:cubicBezTo>
                <a:cubicBezTo>
                  <a:pt x="34" y="357"/>
                  <a:pt x="34" y="357"/>
                  <a:pt x="34" y="357"/>
                </a:cubicBezTo>
                <a:cubicBezTo>
                  <a:pt x="30" y="361"/>
                  <a:pt x="29" y="367"/>
                  <a:pt x="33" y="372"/>
                </a:cubicBezTo>
                <a:cubicBezTo>
                  <a:pt x="88" y="437"/>
                  <a:pt x="88" y="437"/>
                  <a:pt x="88" y="437"/>
                </a:cubicBezTo>
                <a:cubicBezTo>
                  <a:pt x="92" y="441"/>
                  <a:pt x="99" y="441"/>
                  <a:pt x="103" y="438"/>
                </a:cubicBezTo>
                <a:cubicBezTo>
                  <a:pt x="134" y="411"/>
                  <a:pt x="134" y="411"/>
                  <a:pt x="134" y="411"/>
                </a:cubicBezTo>
                <a:cubicBezTo>
                  <a:pt x="142" y="404"/>
                  <a:pt x="154" y="403"/>
                  <a:pt x="163" y="408"/>
                </a:cubicBezTo>
                <a:cubicBezTo>
                  <a:pt x="163" y="408"/>
                  <a:pt x="163" y="408"/>
                  <a:pt x="164" y="408"/>
                </a:cubicBezTo>
                <a:cubicBezTo>
                  <a:pt x="173" y="413"/>
                  <a:pt x="179" y="423"/>
                  <a:pt x="178" y="433"/>
                </a:cubicBezTo>
                <a:cubicBezTo>
                  <a:pt x="175" y="474"/>
                  <a:pt x="175" y="474"/>
                  <a:pt x="175" y="474"/>
                </a:cubicBezTo>
                <a:cubicBezTo>
                  <a:pt x="174" y="480"/>
                  <a:pt x="178" y="485"/>
                  <a:pt x="184" y="485"/>
                </a:cubicBezTo>
                <a:cubicBezTo>
                  <a:pt x="269" y="492"/>
                  <a:pt x="269" y="492"/>
                  <a:pt x="269" y="492"/>
                </a:cubicBezTo>
                <a:cubicBezTo>
                  <a:pt x="275" y="493"/>
                  <a:pt x="280" y="488"/>
                  <a:pt x="280" y="483"/>
                </a:cubicBezTo>
                <a:cubicBezTo>
                  <a:pt x="283" y="442"/>
                  <a:pt x="283" y="442"/>
                  <a:pt x="283" y="442"/>
                </a:cubicBezTo>
                <a:cubicBezTo>
                  <a:pt x="284" y="431"/>
                  <a:pt x="291" y="422"/>
                  <a:pt x="301" y="419"/>
                </a:cubicBezTo>
                <a:cubicBezTo>
                  <a:pt x="301" y="419"/>
                  <a:pt x="302" y="419"/>
                  <a:pt x="302" y="419"/>
                </a:cubicBezTo>
                <a:cubicBezTo>
                  <a:pt x="312" y="415"/>
                  <a:pt x="323" y="419"/>
                  <a:pt x="330" y="427"/>
                </a:cubicBezTo>
                <a:cubicBezTo>
                  <a:pt x="357" y="458"/>
                  <a:pt x="357" y="458"/>
                  <a:pt x="357" y="458"/>
                </a:cubicBezTo>
                <a:cubicBezTo>
                  <a:pt x="360" y="462"/>
                  <a:pt x="367" y="463"/>
                  <a:pt x="371" y="459"/>
                </a:cubicBezTo>
                <a:cubicBezTo>
                  <a:pt x="436" y="404"/>
                  <a:pt x="436" y="404"/>
                  <a:pt x="436" y="404"/>
                </a:cubicBezTo>
                <a:cubicBezTo>
                  <a:pt x="440" y="400"/>
                  <a:pt x="441" y="394"/>
                  <a:pt x="437" y="389"/>
                </a:cubicBezTo>
                <a:cubicBezTo>
                  <a:pt x="410" y="358"/>
                  <a:pt x="410" y="358"/>
                  <a:pt x="410" y="358"/>
                </a:cubicBezTo>
                <a:cubicBezTo>
                  <a:pt x="404" y="350"/>
                  <a:pt x="402" y="339"/>
                  <a:pt x="407" y="329"/>
                </a:cubicBezTo>
                <a:cubicBezTo>
                  <a:pt x="407" y="329"/>
                  <a:pt x="407" y="329"/>
                  <a:pt x="407" y="329"/>
                </a:cubicBezTo>
                <a:cubicBezTo>
                  <a:pt x="412" y="319"/>
                  <a:pt x="422" y="314"/>
                  <a:pt x="433" y="314"/>
                </a:cubicBezTo>
                <a:cubicBezTo>
                  <a:pt x="474" y="318"/>
                  <a:pt x="474" y="318"/>
                  <a:pt x="474" y="318"/>
                </a:cubicBezTo>
                <a:cubicBezTo>
                  <a:pt x="479" y="318"/>
                  <a:pt x="484" y="314"/>
                  <a:pt x="485" y="308"/>
                </a:cubicBezTo>
                <a:cubicBezTo>
                  <a:pt x="492" y="223"/>
                  <a:pt x="492" y="223"/>
                  <a:pt x="492" y="223"/>
                </a:cubicBezTo>
                <a:cubicBezTo>
                  <a:pt x="492" y="218"/>
                  <a:pt x="488" y="213"/>
                  <a:pt x="482" y="212"/>
                </a:cubicBezTo>
                <a:cubicBezTo>
                  <a:pt x="441" y="209"/>
                  <a:pt x="441" y="209"/>
                  <a:pt x="441" y="209"/>
                </a:cubicBezTo>
                <a:cubicBezTo>
                  <a:pt x="431" y="208"/>
                  <a:pt x="422" y="201"/>
                  <a:pt x="418" y="191"/>
                </a:cubicBezTo>
                <a:cubicBezTo>
                  <a:pt x="418" y="191"/>
                  <a:pt x="418" y="191"/>
                  <a:pt x="418" y="190"/>
                </a:cubicBezTo>
                <a:cubicBezTo>
                  <a:pt x="415" y="180"/>
                  <a:pt x="418" y="169"/>
                  <a:pt x="426" y="162"/>
                </a:cubicBezTo>
                <a:cubicBezTo>
                  <a:pt x="457" y="136"/>
                  <a:pt x="457" y="136"/>
                  <a:pt x="457" y="136"/>
                </a:cubicBezTo>
                <a:cubicBezTo>
                  <a:pt x="462" y="132"/>
                  <a:pt x="462" y="126"/>
                  <a:pt x="459" y="121"/>
                </a:cubicBezTo>
                <a:cubicBezTo>
                  <a:pt x="403" y="56"/>
                  <a:pt x="403" y="56"/>
                  <a:pt x="403" y="56"/>
                </a:cubicBezTo>
                <a:cubicBezTo>
                  <a:pt x="400" y="52"/>
                  <a:pt x="393" y="51"/>
                  <a:pt x="389" y="55"/>
                </a:cubicBezTo>
                <a:cubicBezTo>
                  <a:pt x="357" y="82"/>
                  <a:pt x="357" y="82"/>
                  <a:pt x="357" y="82"/>
                </a:cubicBezTo>
                <a:cubicBezTo>
                  <a:pt x="349" y="89"/>
                  <a:pt x="338" y="90"/>
                  <a:pt x="329" y="85"/>
                </a:cubicBezTo>
                <a:cubicBezTo>
                  <a:pt x="328" y="85"/>
                  <a:pt x="328" y="85"/>
                  <a:pt x="328" y="85"/>
                </a:cubicBezTo>
                <a:cubicBezTo>
                  <a:pt x="319" y="80"/>
                  <a:pt x="313" y="70"/>
                  <a:pt x="314" y="60"/>
                </a:cubicBezTo>
                <a:cubicBezTo>
                  <a:pt x="317" y="18"/>
                  <a:pt x="317" y="18"/>
                  <a:pt x="317" y="18"/>
                </a:cubicBezTo>
                <a:cubicBezTo>
                  <a:pt x="318" y="13"/>
                  <a:pt x="313" y="8"/>
                  <a:pt x="308" y="7"/>
                </a:cubicBezTo>
                <a:cubicBezTo>
                  <a:pt x="223" y="1"/>
                  <a:pt x="223" y="1"/>
                  <a:pt x="223" y="1"/>
                </a:cubicBezTo>
                <a:cubicBezTo>
                  <a:pt x="217" y="0"/>
                  <a:pt x="212" y="4"/>
                  <a:pt x="212" y="1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1750">
            <a:noFill/>
          </a:ln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18027"/>
            <a:ext cx="12192000" cy="839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070472" y="6400705"/>
            <a:ext cx="709210" cy="709210"/>
          </a:xfrm>
          <a:prstGeom prst="ellipse">
            <a:avLst/>
          </a:prstGeom>
          <a:noFill/>
          <a:ln w="98425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529490" y="6173279"/>
            <a:ext cx="395182" cy="389252"/>
          </a:xfrm>
          <a:prstGeom prst="ellipse">
            <a:avLst/>
          </a:prstGeom>
          <a:noFill/>
          <a:ln w="69850" cap="rnd" cmpd="sng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126301" y="6309032"/>
            <a:ext cx="709210" cy="709210"/>
          </a:xfrm>
          <a:prstGeom prst="ellipse">
            <a:avLst/>
          </a:prstGeom>
          <a:noFill/>
          <a:ln w="1587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1680523" y="5803231"/>
            <a:ext cx="309976" cy="306643"/>
            <a:chOff x="11595101" y="5902326"/>
            <a:chExt cx="295274" cy="292099"/>
          </a:xfrm>
          <a:solidFill>
            <a:schemeClr val="accent1">
              <a:lumMod val="75000"/>
            </a:schemeClr>
          </a:solidFill>
        </p:grpSpPr>
        <p:sp>
          <p:nvSpPr>
            <p:cNvPr id="34" name="Freeform 5"/>
            <p:cNvSpPr/>
            <p:nvPr/>
          </p:nvSpPr>
          <p:spPr bwMode="auto">
            <a:xfrm>
              <a:off x="11599863" y="5908675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4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4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/>
            <p:nvPr/>
          </p:nvSpPr>
          <p:spPr bwMode="auto">
            <a:xfrm>
              <a:off x="11782425" y="6091238"/>
              <a:ext cx="107950" cy="103187"/>
            </a:xfrm>
            <a:custGeom>
              <a:avLst/>
              <a:rect l="l" t="t" r="r" b="b"/>
              <a:pathLst>
                <a:path w="78" h="75">
                  <a:moveTo>
                    <a:pt x="58" y="75"/>
                  </a:moveTo>
                  <a:cubicBezTo>
                    <a:pt x="53" y="75"/>
                    <a:pt x="49" y="73"/>
                    <a:pt x="45" y="7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8" y="52"/>
                    <a:pt x="78" y="63"/>
                    <a:pt x="71" y="70"/>
                  </a:cubicBezTo>
                  <a:cubicBezTo>
                    <a:pt x="67" y="73"/>
                    <a:pt x="63" y="75"/>
                    <a:pt x="58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/>
            <p:nvPr/>
          </p:nvSpPr>
          <p:spPr bwMode="auto">
            <a:xfrm>
              <a:off x="11595101" y="6084888"/>
              <a:ext cx="106362" cy="104775"/>
            </a:xfrm>
            <a:custGeom>
              <a:avLst/>
              <a:rect l="l" t="t" r="r" b="b"/>
              <a:pathLst>
                <a:path w="77" h="75">
                  <a:moveTo>
                    <a:pt x="19" y="75"/>
                  </a:moveTo>
                  <a:cubicBezTo>
                    <a:pt x="15" y="75"/>
                    <a:pt x="10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52" y="0"/>
                    <a:pt x="63" y="0"/>
                    <a:pt x="70" y="7"/>
                  </a:cubicBezTo>
                  <a:cubicBezTo>
                    <a:pt x="77" y="14"/>
                    <a:pt x="77" y="25"/>
                    <a:pt x="70" y="32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28" y="74"/>
                    <a:pt x="24" y="75"/>
                    <a:pt x="19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/>
            <p:cNvSpPr/>
            <p:nvPr/>
          </p:nvSpPr>
          <p:spPr bwMode="auto">
            <a:xfrm>
              <a:off x="11776075" y="5902326"/>
              <a:ext cx="107950" cy="104775"/>
            </a:xfrm>
            <a:custGeom>
              <a:avLst/>
              <a:rect l="l" t="t" r="r" b="b"/>
              <a:pathLst>
                <a:path w="78" h="75">
                  <a:moveTo>
                    <a:pt x="20" y="75"/>
                  </a:moveTo>
                  <a:cubicBezTo>
                    <a:pt x="16" y="75"/>
                    <a:pt x="11" y="74"/>
                    <a:pt x="7" y="70"/>
                  </a:cubicBezTo>
                  <a:cubicBezTo>
                    <a:pt x="0" y="63"/>
                    <a:pt x="0" y="52"/>
                    <a:pt x="7" y="45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3" y="0"/>
                    <a:pt x="64" y="0"/>
                    <a:pt x="71" y="7"/>
                  </a:cubicBezTo>
                  <a:cubicBezTo>
                    <a:pt x="78" y="14"/>
                    <a:pt x="78" y="25"/>
                    <a:pt x="71" y="32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29" y="74"/>
                    <a:pt x="25" y="75"/>
                    <a:pt x="20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471275">
            <a:off x="-44564" y="6025673"/>
            <a:ext cx="1018504" cy="766327"/>
            <a:chOff x="3621088" y="4595813"/>
            <a:chExt cx="1320800" cy="99377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8" name="Freeform 12"/>
            <p:cNvSpPr/>
            <p:nvPr/>
          </p:nvSpPr>
          <p:spPr bwMode="auto">
            <a:xfrm>
              <a:off x="4495800" y="4595813"/>
              <a:ext cx="442913" cy="447675"/>
            </a:xfrm>
            <a:custGeom>
              <a:avLst/>
              <a:rect l="l" t="t" r="r" b="b"/>
              <a:pathLst>
                <a:path w="314" h="317">
                  <a:moveTo>
                    <a:pt x="266" y="317"/>
                  </a:moveTo>
                  <a:cubicBezTo>
                    <a:pt x="266" y="317"/>
                    <a:pt x="265" y="317"/>
                    <a:pt x="264" y="317"/>
                  </a:cubicBezTo>
                  <a:cubicBezTo>
                    <a:pt x="249" y="315"/>
                    <a:pt x="237" y="302"/>
                    <a:pt x="238" y="286"/>
                  </a:cubicBezTo>
                  <a:cubicBezTo>
                    <a:pt x="254" y="60"/>
                    <a:pt x="254" y="60"/>
                    <a:pt x="254" y="6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16" y="81"/>
                    <a:pt x="2" y="69"/>
                    <a:pt x="1" y="54"/>
                  </a:cubicBezTo>
                  <a:cubicBezTo>
                    <a:pt x="0" y="38"/>
                    <a:pt x="11" y="25"/>
                    <a:pt x="27" y="2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91" y="0"/>
                    <a:pt x="299" y="3"/>
                    <a:pt x="305" y="9"/>
                  </a:cubicBezTo>
                  <a:cubicBezTo>
                    <a:pt x="311" y="14"/>
                    <a:pt x="314" y="22"/>
                    <a:pt x="313" y="31"/>
                  </a:cubicBezTo>
                  <a:cubicBezTo>
                    <a:pt x="295" y="290"/>
                    <a:pt x="295" y="290"/>
                    <a:pt x="295" y="290"/>
                  </a:cubicBezTo>
                  <a:cubicBezTo>
                    <a:pt x="293" y="305"/>
                    <a:pt x="281" y="317"/>
                    <a:pt x="266" y="3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/>
            <p:cNvSpPr/>
            <p:nvPr/>
          </p:nvSpPr>
          <p:spPr bwMode="auto">
            <a:xfrm>
              <a:off x="3621088" y="4603751"/>
              <a:ext cx="1320800" cy="985838"/>
            </a:xfrm>
            <a:custGeom>
              <a:avLst/>
              <a:rect l="l" t="t" r="r" b="b"/>
              <a:pathLst>
                <a:path w="938" h="699">
                  <a:moveTo>
                    <a:pt x="32" y="699"/>
                  </a:moveTo>
                  <a:cubicBezTo>
                    <a:pt x="24" y="699"/>
                    <a:pt x="17" y="696"/>
                    <a:pt x="11" y="690"/>
                  </a:cubicBezTo>
                  <a:cubicBezTo>
                    <a:pt x="0" y="679"/>
                    <a:pt x="0" y="661"/>
                    <a:pt x="11" y="650"/>
                  </a:cubicBezTo>
                  <a:cubicBezTo>
                    <a:pt x="308" y="354"/>
                    <a:pt x="308" y="354"/>
                    <a:pt x="308" y="354"/>
                  </a:cubicBezTo>
                  <a:cubicBezTo>
                    <a:pt x="315" y="347"/>
                    <a:pt x="326" y="344"/>
                    <a:pt x="336" y="347"/>
                  </a:cubicBezTo>
                  <a:cubicBezTo>
                    <a:pt x="501" y="398"/>
                    <a:pt x="501" y="398"/>
                    <a:pt x="501" y="398"/>
                  </a:cubicBezTo>
                  <a:cubicBezTo>
                    <a:pt x="887" y="11"/>
                    <a:pt x="887" y="11"/>
                    <a:pt x="887" y="11"/>
                  </a:cubicBezTo>
                  <a:cubicBezTo>
                    <a:pt x="898" y="0"/>
                    <a:pt x="916" y="0"/>
                    <a:pt x="927" y="11"/>
                  </a:cubicBezTo>
                  <a:cubicBezTo>
                    <a:pt x="938" y="22"/>
                    <a:pt x="938" y="40"/>
                    <a:pt x="927" y="52"/>
                  </a:cubicBezTo>
                  <a:cubicBezTo>
                    <a:pt x="529" y="450"/>
                    <a:pt x="529" y="450"/>
                    <a:pt x="529" y="450"/>
                  </a:cubicBezTo>
                  <a:cubicBezTo>
                    <a:pt x="521" y="458"/>
                    <a:pt x="510" y="460"/>
                    <a:pt x="500" y="457"/>
                  </a:cubicBezTo>
                  <a:cubicBezTo>
                    <a:pt x="336" y="406"/>
                    <a:pt x="336" y="406"/>
                    <a:pt x="336" y="406"/>
                  </a:cubicBezTo>
                  <a:cubicBezTo>
                    <a:pt x="52" y="690"/>
                    <a:pt x="52" y="690"/>
                    <a:pt x="52" y="690"/>
                  </a:cubicBezTo>
                  <a:cubicBezTo>
                    <a:pt x="46" y="696"/>
                    <a:pt x="39" y="699"/>
                    <a:pt x="32" y="6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471275">
            <a:off x="37463" y="6362949"/>
            <a:ext cx="801871" cy="603331"/>
            <a:chOff x="3621088" y="4595813"/>
            <a:chExt cx="1320800" cy="99377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2" name="Freeform 12"/>
            <p:cNvSpPr/>
            <p:nvPr/>
          </p:nvSpPr>
          <p:spPr bwMode="auto">
            <a:xfrm>
              <a:off x="4495800" y="4595813"/>
              <a:ext cx="442913" cy="447675"/>
            </a:xfrm>
            <a:custGeom>
              <a:avLst/>
              <a:rect l="l" t="t" r="r" b="b"/>
              <a:pathLst>
                <a:path w="314" h="317">
                  <a:moveTo>
                    <a:pt x="266" y="317"/>
                  </a:moveTo>
                  <a:cubicBezTo>
                    <a:pt x="266" y="317"/>
                    <a:pt x="265" y="317"/>
                    <a:pt x="264" y="317"/>
                  </a:cubicBezTo>
                  <a:cubicBezTo>
                    <a:pt x="249" y="315"/>
                    <a:pt x="237" y="302"/>
                    <a:pt x="238" y="286"/>
                  </a:cubicBezTo>
                  <a:cubicBezTo>
                    <a:pt x="254" y="60"/>
                    <a:pt x="254" y="60"/>
                    <a:pt x="254" y="6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16" y="81"/>
                    <a:pt x="2" y="69"/>
                    <a:pt x="1" y="54"/>
                  </a:cubicBezTo>
                  <a:cubicBezTo>
                    <a:pt x="0" y="38"/>
                    <a:pt x="11" y="25"/>
                    <a:pt x="27" y="2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91" y="0"/>
                    <a:pt x="299" y="3"/>
                    <a:pt x="305" y="9"/>
                  </a:cubicBezTo>
                  <a:cubicBezTo>
                    <a:pt x="311" y="14"/>
                    <a:pt x="314" y="22"/>
                    <a:pt x="313" y="31"/>
                  </a:cubicBezTo>
                  <a:cubicBezTo>
                    <a:pt x="295" y="290"/>
                    <a:pt x="295" y="290"/>
                    <a:pt x="295" y="290"/>
                  </a:cubicBezTo>
                  <a:cubicBezTo>
                    <a:pt x="293" y="305"/>
                    <a:pt x="281" y="317"/>
                    <a:pt x="266" y="3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/>
            <p:nvPr/>
          </p:nvSpPr>
          <p:spPr bwMode="auto">
            <a:xfrm>
              <a:off x="3621088" y="4603751"/>
              <a:ext cx="1320800" cy="985838"/>
            </a:xfrm>
            <a:custGeom>
              <a:avLst/>
              <a:rect l="l" t="t" r="r" b="b"/>
              <a:pathLst>
                <a:path w="938" h="699">
                  <a:moveTo>
                    <a:pt x="32" y="699"/>
                  </a:moveTo>
                  <a:cubicBezTo>
                    <a:pt x="24" y="699"/>
                    <a:pt x="17" y="696"/>
                    <a:pt x="11" y="690"/>
                  </a:cubicBezTo>
                  <a:cubicBezTo>
                    <a:pt x="0" y="679"/>
                    <a:pt x="0" y="661"/>
                    <a:pt x="11" y="650"/>
                  </a:cubicBezTo>
                  <a:cubicBezTo>
                    <a:pt x="308" y="354"/>
                    <a:pt x="308" y="354"/>
                    <a:pt x="308" y="354"/>
                  </a:cubicBezTo>
                  <a:cubicBezTo>
                    <a:pt x="315" y="347"/>
                    <a:pt x="326" y="344"/>
                    <a:pt x="336" y="347"/>
                  </a:cubicBezTo>
                  <a:cubicBezTo>
                    <a:pt x="501" y="398"/>
                    <a:pt x="501" y="398"/>
                    <a:pt x="501" y="398"/>
                  </a:cubicBezTo>
                  <a:cubicBezTo>
                    <a:pt x="887" y="11"/>
                    <a:pt x="887" y="11"/>
                    <a:pt x="887" y="11"/>
                  </a:cubicBezTo>
                  <a:cubicBezTo>
                    <a:pt x="898" y="0"/>
                    <a:pt x="916" y="0"/>
                    <a:pt x="927" y="11"/>
                  </a:cubicBezTo>
                  <a:cubicBezTo>
                    <a:pt x="938" y="22"/>
                    <a:pt x="938" y="40"/>
                    <a:pt x="927" y="52"/>
                  </a:cubicBezTo>
                  <a:cubicBezTo>
                    <a:pt x="529" y="450"/>
                    <a:pt x="529" y="450"/>
                    <a:pt x="529" y="450"/>
                  </a:cubicBezTo>
                  <a:cubicBezTo>
                    <a:pt x="521" y="458"/>
                    <a:pt x="510" y="460"/>
                    <a:pt x="500" y="457"/>
                  </a:cubicBezTo>
                  <a:cubicBezTo>
                    <a:pt x="336" y="406"/>
                    <a:pt x="336" y="406"/>
                    <a:pt x="336" y="406"/>
                  </a:cubicBezTo>
                  <a:cubicBezTo>
                    <a:pt x="52" y="690"/>
                    <a:pt x="52" y="690"/>
                    <a:pt x="52" y="690"/>
                  </a:cubicBezTo>
                  <a:cubicBezTo>
                    <a:pt x="46" y="696"/>
                    <a:pt x="39" y="699"/>
                    <a:pt x="32" y="6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6018027"/>
            <a:ext cx="12192000" cy="839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 userDrawn="1"/>
        </p:nvSpPr>
        <p:spPr>
          <a:xfrm>
            <a:off x="11070472" y="6400705"/>
            <a:ext cx="709210" cy="709210"/>
          </a:xfrm>
          <a:prstGeom prst="ellipse">
            <a:avLst/>
          </a:prstGeom>
          <a:noFill/>
          <a:ln w="98425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10529490" y="6173279"/>
            <a:ext cx="395182" cy="389252"/>
          </a:xfrm>
          <a:prstGeom prst="ellipse">
            <a:avLst/>
          </a:prstGeom>
          <a:noFill/>
          <a:ln w="69850" cap="rnd" cmpd="sng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126301" y="6309032"/>
            <a:ext cx="709210" cy="709210"/>
          </a:xfrm>
          <a:prstGeom prst="ellipse">
            <a:avLst/>
          </a:prstGeom>
          <a:noFill/>
          <a:ln w="1587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5">
              <a:lumMod val="75000"/>
            </a:schemeClr>
          </a:solidFill>
          <a:latin typeface="+mj-lt"/>
          <a:ea typeface="Open Sans" pitchFamily="34" charset="0"/>
          <a:cs typeface="Open Sans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j-lt"/>
          <a:ea typeface="Open Sans" pitchFamily="34" charset="0"/>
          <a:cs typeface="Open Sans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Open Sans" pitchFamily="34" charset="0"/>
          <a:cs typeface="Open Sans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Open Sans" pitchFamily="34" charset="0"/>
          <a:cs typeface="Open Sans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Open Sans" pitchFamily="34" charset="0"/>
          <a:cs typeface="Open Sans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2412101" y="2118901"/>
            <a:ext cx="7367796" cy="2387600"/>
          </a:xfrm>
        </p:spPr>
        <p:txBody>
          <a:bodyPr/>
          <a:lstStyle/>
          <a:p>
            <a:r>
              <a:rPr lang="ru-RU"/>
              <a:t>Консультация для родителей "Подвижные игры с детьми на воздухе в летнее время"</a:t>
            </a:r>
            <a:endParaRPr lang="en-US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3048000" y="6256506"/>
            <a:ext cx="9144000" cy="537230"/>
          </a:xfrm>
        </p:spPr>
        <p:txBody>
          <a:bodyPr/>
          <a:lstStyle/>
          <a:p>
            <a:r>
              <a:rPr lang="ru-RU"/>
              <a:t>Подготовил инструктор ФК Аверьянова А.О.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«Подвижные игры на свежем воздухе».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698383" y="1303643"/>
            <a:ext cx="7765875" cy="4854677"/>
          </a:xfrm>
        </p:spPr>
        <p:txBody>
          <a:bodyPr/>
          <a:lstStyle/>
          <a:p>
            <a:pPr marL="0" indent="0">
              <a:buNone/>
            </a:pPr>
            <a:r>
              <a:rPr lang="en-US" sz="1800" b="1"/>
              <a:t>Цель</a:t>
            </a:r>
            <a:r>
              <a:rPr lang="en-US" sz="1800"/>
              <a:t>: укрепление здоровья детей, повышать интерес к занятиям физической культурой и спортом.</a:t>
            </a:r>
          </a:p>
          <a:p>
            <a:pPr marL="0" indent="0">
              <a:buNone/>
            </a:pPr>
            <a:r>
              <a:rPr lang="en-US" sz="1800" b="1"/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en-US" sz="1600"/>
              <a:t>Обучающие: способствовать всестороннему, гармоническому, физическому развитию (силы, выносливости, ловкости) детей, координации и выразительности движений, вооружить детей знаниями, умениями и навыками в трудовой деятельности, активному участию в общественной жизни.</a:t>
            </a:r>
          </a:p>
          <a:p>
            <a:endParaRPr lang="en-US" sz="1600"/>
          </a:p>
          <a:p>
            <a:r>
              <a:rPr lang="en-US" sz="1600"/>
              <a:t>Воспитательные: продолжить работу по формированию коллективизма и взаимопомощи, дисциплинированности</a:t>
            </a:r>
            <a:r>
              <a:rPr lang="en-US" sz="1800"/>
              <a:t>, </a:t>
            </a:r>
            <a:r>
              <a:rPr lang="en-US" sz="1600"/>
              <a:t>смелости, настойчивости, упорства, выдержки</a:t>
            </a:r>
          </a:p>
          <a:p>
            <a:endParaRPr lang="en-US" sz="1600"/>
          </a:p>
          <a:p>
            <a:r>
              <a:rPr lang="en-US" sz="1600"/>
              <a:t>Развивающие: развития интереса к спортивным играм, привлечение к массовым мероприятиям.</a:t>
            </a:r>
          </a:p>
          <a:p>
            <a:endParaRPr lang="en-US" sz="1600"/>
          </a:p>
          <a:p>
            <a:r>
              <a:rPr lang="en-US" sz="1600"/>
              <a:t>Форма проведения: подвижные игры.</a:t>
            </a:r>
            <a:endParaRPr lang="en-US" sz="120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371047" y="2917748"/>
            <a:ext cx="3727742" cy="25886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838200" y="380854"/>
            <a:ext cx="10515600" cy="579610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/>
              <a:t>"</a:t>
            </a:r>
            <a:r>
              <a:rPr sz="2000"/>
              <a:t>Самолеты</a:t>
            </a:r>
            <a:r>
              <a:rPr lang="ru-RU" sz="2000"/>
              <a:t>"</a:t>
            </a:r>
            <a:endParaRPr sz="2000"/>
          </a:p>
          <a:p>
            <a:pPr marL="0" indent="0">
              <a:buNone/>
            </a:pPr>
            <a:r>
              <a:rPr sz="2000"/>
              <a:t>Описание: Дети строятся  в разных местах площадки, которые отмечаются флажками. Играющие изображают летчиков на самолетах. Они готовятся к полету. По сигналу «К полету готовься!» дети кружат согнутыми в локтях руками – заводят мотор. «Летите!» . Дети поднимают руки в стороны и летят врассыпную, в разных направлениях. По сигналу воспитателя «На посадку!» - самолеты находят свои места и приземляются, и опускаются на одно колено. В</a:t>
            </a:r>
            <a:r>
              <a:rPr lang="ru-RU" sz="2000"/>
              <a:t>едущий</a:t>
            </a:r>
            <a:r>
              <a:rPr sz="2000"/>
              <a:t> отмечает, к</a:t>
            </a:r>
            <a:r>
              <a:rPr lang="ru-RU" sz="2000"/>
              <a:t>то первый нашел свое место</a:t>
            </a:r>
            <a:r>
              <a:rPr sz="2000"/>
              <a:t>.</a:t>
            </a:r>
            <a:endParaRPr lang="ru-RU" sz="2000"/>
          </a:p>
          <a:p>
            <a:pPr marL="0" indent="0">
              <a:buNone/>
            </a:pPr>
            <a:endParaRPr lang="ru-RU" sz="2000"/>
          </a:p>
          <a:p>
            <a:pPr>
              <a:buFont typeface="Arial" pitchFamily="34" charset="0"/>
              <a:buChar char="•"/>
            </a:pPr>
            <a:r>
              <a:rPr lang="ru-RU" sz="2000"/>
              <a:t>«Сделай фигуру»</a:t>
            </a:r>
          </a:p>
          <a:p>
            <a:pPr marL="0" indent="0">
              <a:buFont typeface="Arial" pitchFamily="34" charset="0"/>
              <a:buNone/>
            </a:pPr>
            <a:r>
              <a:rPr lang="ru-RU" sz="2000"/>
              <a:t>Описание:По сигналу  игроки разбегаются по площадке. На следующий сигнал (удар в бубен) все играющие останавливаются на месте, где их застала команда, и принимают какую-либо позу. Ведущий отмечает тех, чьи фигуры ему понравились (оказались наиболее удачными). Игра повторяется 2—3 раза (можно назначить, выбрать водящего, который будет определять, чья фигура лучше).</a:t>
            </a:r>
            <a:endParaRPr lang="ru-RU" sz="1600"/>
          </a:p>
          <a:p>
            <a:pPr marL="0" indent="0">
              <a:buNone/>
            </a:pPr>
            <a:endParaRPr lang="ru-RU" sz="1400"/>
          </a:p>
          <a:p>
            <a:pPr marL="0" indent="0">
              <a:buNone/>
            </a:pPr>
            <a:endParaRPr lang="ru-RU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 panose="020F0302020204030204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 panose="020F0502020204030204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anyPresentation">
  <a:themeElements>
    <a:clrScheme name="CompanyPresentation">
      <a:dk1>
        <a:sysClr val="windowText" lastClr="000000"/>
      </a:dk1>
      <a:lt1>
        <a:srgbClr val="FDFDFD"/>
      </a:lt1>
      <a:dk2>
        <a:srgbClr val="264154"/>
      </a:dk2>
      <a:lt2>
        <a:srgbClr val="F4F6F6"/>
      </a:lt2>
      <a:accent1>
        <a:srgbClr val="33A5C9"/>
      </a:accent1>
      <a:accent2>
        <a:srgbClr val="F65A04"/>
      </a:accent2>
      <a:accent3>
        <a:srgbClr val="61D0AF"/>
      </a:accent3>
      <a:accent4>
        <a:srgbClr val="F3DA21"/>
      </a:accent4>
      <a:accent5>
        <a:srgbClr val="447584"/>
      </a:accent5>
      <a:accent6>
        <a:srgbClr val="FF9119"/>
      </a:accent6>
      <a:hlink>
        <a:srgbClr val="3FC5E0"/>
      </a:hlink>
      <a:folHlink>
        <a:srgbClr val="188398"/>
      </a:folHlink>
    </a:clrScheme>
    <a:fontScheme name="Corbel - Corbel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">
  <a:themeElements>
    <a:clrScheme name="Офис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с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CompanyPresentation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Настя Аверьнова</dc:creator>
  <cp:lastModifiedBy>Настя Аверьнова</cp:lastModifiedBy>
  <cp:revision>1</cp:revision>
  <dcterms:created xsi:type="dcterms:W3CDTF">2020-01-30T11:26:31Z</dcterms:created>
  <dcterms:modified xsi:type="dcterms:W3CDTF">2023-06-22T14:40:29Z</dcterms:modified>
</cp:coreProperties>
</file>