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app.xml" ContentType="application/vnd.openxmlformats-officedocument.extended-propertie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71" autoAdjust="0"/>
    <p:restoredTop sz="97173"/>
  </p:normalViewPr>
  <p:slideViewPr>
    <p:cSldViewPr snapToGrid="0">
      <p:cViewPr varScale="1">
        <p:scale>
          <a:sx n="170" d="100"/>
          <a:sy n="170" d="100"/>
        </p:scale>
        <p:origin x="256" y="184"/>
      </p:cViewPr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D6F3C-92FF-48CC-AC8C-E48491D7E637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Контейнер за долния колонтитул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Контейнер за номер н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690F6-332C-4C32-AA20-CACAC26DE1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089CCFD-05AC-4C42-B8D2-B8F5E6E1D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8D70CCB-9098-44B5-A830-616127E88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D42A4B1-F16A-47CA-BACA-B8DAF147F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рафика 4"/>
          <p:cNvSpPr/>
          <p:nvPr/>
        </p:nvSpPr>
        <p:spPr>
          <a:xfrm>
            <a:off x="0" y="431800"/>
            <a:ext cx="12192000" cy="6426200"/>
          </a:xfrm>
          <a:custGeom>
            <a:avLst/>
            <a:rect l="l" t="t" r="r" b="b"/>
            <a:pathLst>
              <a:path w="9144000" h="4819650">
                <a:moveTo>
                  <a:pt x="9144000" y="0"/>
                </a:moveTo>
                <a:cubicBezTo>
                  <a:pt x="9103043" y="9525"/>
                  <a:pt x="9063038" y="18098"/>
                  <a:pt x="9022080" y="28575"/>
                </a:cubicBezTo>
                <a:cubicBezTo>
                  <a:pt x="8022908" y="268605"/>
                  <a:pt x="7042785" y="613410"/>
                  <a:pt x="6256020" y="1292543"/>
                </a:cubicBezTo>
                <a:cubicBezTo>
                  <a:pt x="5876925" y="1618298"/>
                  <a:pt x="5548313" y="2160270"/>
                  <a:pt x="5128260" y="2433638"/>
                </a:cubicBezTo>
                <a:cubicBezTo>
                  <a:pt x="4696778" y="2714625"/>
                  <a:pt x="4199573" y="2671763"/>
                  <a:pt x="3700463" y="2685098"/>
                </a:cubicBezTo>
                <a:cubicBezTo>
                  <a:pt x="3182303" y="2697480"/>
                  <a:pt x="2669858" y="2732723"/>
                  <a:pt x="2164080" y="2850833"/>
                </a:cubicBezTo>
                <a:cubicBezTo>
                  <a:pt x="1670685" y="2966085"/>
                  <a:pt x="1191578" y="3149918"/>
                  <a:pt x="751523" y="3408045"/>
                </a:cubicBezTo>
                <a:cubicBezTo>
                  <a:pt x="481013" y="3568065"/>
                  <a:pt x="228600" y="3758565"/>
                  <a:pt x="0" y="3976688"/>
                </a:cubicBezTo>
                <a:lnTo>
                  <a:pt x="0" y="4819650"/>
                </a:lnTo>
                <a:lnTo>
                  <a:pt x="9144000" y="4819650"/>
                </a:lnTo>
                <a:lnTo>
                  <a:pt x="9144000" y="0"/>
                </a:lnTo>
                <a:lnTo>
                  <a:pt x="9144000" y="0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3" name="Графика 1"/>
          <p:cNvSpPr/>
          <p:nvPr/>
        </p:nvSpPr>
        <p:spPr>
          <a:xfrm>
            <a:off x="0" y="1057911"/>
            <a:ext cx="12192000" cy="5800089"/>
          </a:xfrm>
          <a:custGeom>
            <a:avLst/>
            <a:rect l="l" t="t" r="r" b="b"/>
            <a:pathLst>
              <a:path w="9144000" h="4350067">
                <a:moveTo>
                  <a:pt x="9144000" y="0"/>
                </a:moveTo>
                <a:cubicBezTo>
                  <a:pt x="9103043" y="8573"/>
                  <a:pt x="9063038" y="16193"/>
                  <a:pt x="9022080" y="25718"/>
                </a:cubicBezTo>
                <a:cubicBezTo>
                  <a:pt x="8022908" y="241935"/>
                  <a:pt x="7033260" y="563880"/>
                  <a:pt x="6246495" y="1176338"/>
                </a:cubicBezTo>
                <a:cubicBezTo>
                  <a:pt x="5867400" y="1470660"/>
                  <a:pt x="5624513" y="1957388"/>
                  <a:pt x="5204460" y="2205038"/>
                </a:cubicBezTo>
                <a:cubicBezTo>
                  <a:pt x="4772978" y="2458403"/>
                  <a:pt x="4199573" y="2411730"/>
                  <a:pt x="3700463" y="2424113"/>
                </a:cubicBezTo>
                <a:cubicBezTo>
                  <a:pt x="3182303" y="2435543"/>
                  <a:pt x="2669858" y="2466975"/>
                  <a:pt x="2164080" y="2573655"/>
                </a:cubicBezTo>
                <a:cubicBezTo>
                  <a:pt x="1670685" y="2677478"/>
                  <a:pt x="1191578" y="2843213"/>
                  <a:pt x="751523" y="3076575"/>
                </a:cubicBezTo>
                <a:cubicBezTo>
                  <a:pt x="481013" y="3220403"/>
                  <a:pt x="228600" y="3392805"/>
                  <a:pt x="0" y="3589020"/>
                </a:cubicBezTo>
                <a:lnTo>
                  <a:pt x="0" y="4350068"/>
                </a:lnTo>
                <a:lnTo>
                  <a:pt x="9144000" y="4350068"/>
                </a:lnTo>
                <a:lnTo>
                  <a:pt x="9144000" y="0"/>
                </a:lnTo>
                <a:lnTo>
                  <a:pt x="9144000" y="0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4" name="Контейнер за дата 3"/>
          <p:cNvSpPr>
            <a:spLocks noGrp="1" noEditPoints="1"/>
          </p:cNvSpPr>
          <p:nvPr userDrawn="1">
            <p:ph type="dt" sz="half" idx="10"/>
          </p:nvPr>
        </p:nvSpPr>
        <p:spPr>
          <a:xfrm>
            <a:off x="4724400" y="6215029"/>
            <a:ext cx="27432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7604D5F-9B5A-4DEE-B1DE-7D1DC9C7F6B4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7" name="Заглавие 6"/>
          <p:cNvSpPr>
            <a:spLocks noGrp="1" noEditPoints="1"/>
          </p:cNvSpPr>
          <p:nvPr userDrawn="1">
            <p:ph type="title" hasCustomPrompt="1"/>
          </p:nvPr>
        </p:nvSpPr>
        <p:spPr>
          <a:xfrm>
            <a:off x="838200" y="2667199"/>
            <a:ext cx="10515600" cy="1068779"/>
          </a:xfrm>
        </p:spPr>
        <p:txBody>
          <a:bodyPr>
            <a:no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9" name="Текстов контейнер 8"/>
          <p:cNvSpPr>
            <a:spLocks noGrp="1" noEditPoints="1"/>
          </p:cNvSpPr>
          <p:nvPr userDrawn="1">
            <p:ph type="body" sz="quarter" idx="13" hasCustomPrompt="1"/>
          </p:nvPr>
        </p:nvSpPr>
        <p:spPr>
          <a:xfrm>
            <a:off x="838200" y="3885608"/>
            <a:ext cx="10515600" cy="523702"/>
          </a:xfrm>
        </p:spPr>
        <p:txBody>
          <a:bodyPr>
            <a:normAutofit/>
          </a:bodyPr>
          <a:lstStyle>
            <a:lvl1pPr marL="0" indent="0" algn="ctr">
              <a:buFont typeface="Arial" pitchFamily="34" charset="0" panose="020B0604020202020204"/>
              <a:buNone/>
              <a:defRPr sz="2400">
                <a:solidFill>
                  <a:schemeClr val="bg1"/>
                </a:solidFill>
                <a:latin typeface="+mn-lt"/>
                <a:cs typeface="Calibri bold" pitchFamily="34" charset="0" panose="020F0702030404030204"/>
              </a:defRPr>
            </a:lvl1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grpSp>
        <p:nvGrpSpPr>
          <p:cNvPr id="28" name="Google Shape;20;p2"/>
          <p:cNvGrpSpPr/>
          <p:nvPr/>
        </p:nvGrpSpPr>
        <p:grpSpPr>
          <a:xfrm>
            <a:off x="258846" y="218508"/>
            <a:ext cx="2641109" cy="2561039"/>
            <a:chOff x="898615" y="160398"/>
            <a:chExt cx="1778245" cy="1724169"/>
          </a:xfrm>
          <a:solidFill>
            <a:schemeClr val="accent3">
              <a:lumMod val="90000"/>
            </a:schemeClr>
          </a:solidFill>
        </p:grpSpPr>
        <p:sp>
          <p:nvSpPr>
            <p:cNvPr id="29" name="Google Shape;21;p2"/>
            <p:cNvSpPr/>
            <p:nvPr/>
          </p:nvSpPr>
          <p:spPr>
            <a:xfrm>
              <a:off x="898615" y="1384094"/>
              <a:ext cx="170823" cy="129870"/>
            </a:xfrm>
            <a:custGeom>
              <a:avLst/>
              <a:rect l="l" t="t" r="r" b="b"/>
              <a:pathLst>
                <a:path w="6678" h="5077">
                  <a:moveTo>
                    <a:pt x="3033" y="1"/>
                  </a:moveTo>
                  <a:cubicBezTo>
                    <a:pt x="1554" y="1"/>
                    <a:pt x="294" y="1376"/>
                    <a:pt x="159" y="2182"/>
                  </a:cubicBezTo>
                  <a:cubicBezTo>
                    <a:pt x="1" y="3120"/>
                    <a:pt x="856" y="5076"/>
                    <a:pt x="2672" y="5076"/>
                  </a:cubicBezTo>
                  <a:cubicBezTo>
                    <a:pt x="3062" y="5076"/>
                    <a:pt x="3496" y="4986"/>
                    <a:pt x="3975" y="4775"/>
                  </a:cubicBezTo>
                  <a:cubicBezTo>
                    <a:pt x="6677" y="3588"/>
                    <a:pt x="4918" y="846"/>
                    <a:pt x="4918" y="846"/>
                  </a:cubicBezTo>
                  <a:cubicBezTo>
                    <a:pt x="4295" y="237"/>
                    <a:pt x="3645" y="1"/>
                    <a:pt x="30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" name="Google Shape;22;p2"/>
            <p:cNvSpPr/>
            <p:nvPr/>
          </p:nvSpPr>
          <p:spPr>
            <a:xfrm>
              <a:off x="1087191" y="1724666"/>
              <a:ext cx="193436" cy="159901"/>
            </a:xfrm>
            <a:custGeom>
              <a:avLst/>
              <a:rect l="l" t="t" r="r" b="b"/>
              <a:pathLst>
                <a:path w="7562" h="6251">
                  <a:moveTo>
                    <a:pt x="2936" y="0"/>
                  </a:moveTo>
                  <a:cubicBezTo>
                    <a:pt x="469" y="0"/>
                    <a:pt x="0" y="3070"/>
                    <a:pt x="0" y="3070"/>
                  </a:cubicBezTo>
                  <a:cubicBezTo>
                    <a:pt x="180" y="5472"/>
                    <a:pt x="2006" y="6251"/>
                    <a:pt x="3558" y="6251"/>
                  </a:cubicBezTo>
                  <a:cubicBezTo>
                    <a:pt x="4379" y="6251"/>
                    <a:pt x="5123" y="6033"/>
                    <a:pt x="5507" y="5721"/>
                  </a:cubicBezTo>
                  <a:cubicBezTo>
                    <a:pt x="6615" y="4821"/>
                    <a:pt x="7561" y="1303"/>
                    <a:pt x="4085" y="195"/>
                  </a:cubicBezTo>
                  <a:cubicBezTo>
                    <a:pt x="3661" y="60"/>
                    <a:pt x="3279" y="0"/>
                    <a:pt x="29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" name="Google Shape;23;p2"/>
            <p:cNvSpPr/>
            <p:nvPr/>
          </p:nvSpPr>
          <p:spPr>
            <a:xfrm>
              <a:off x="1500769" y="510384"/>
              <a:ext cx="163200" cy="137339"/>
            </a:xfrm>
            <a:custGeom>
              <a:avLst/>
              <a:rect l="l" t="t" r="r" b="b"/>
              <a:pathLst>
                <a:path w="6380" h="5369">
                  <a:moveTo>
                    <a:pt x="3425" y="0"/>
                  </a:moveTo>
                  <a:cubicBezTo>
                    <a:pt x="2572" y="0"/>
                    <a:pt x="1778" y="279"/>
                    <a:pt x="1421" y="629"/>
                  </a:cubicBezTo>
                  <a:cubicBezTo>
                    <a:pt x="536" y="1495"/>
                    <a:pt x="0" y="4605"/>
                    <a:pt x="3087" y="5281"/>
                  </a:cubicBezTo>
                  <a:cubicBezTo>
                    <a:pt x="3360" y="5341"/>
                    <a:pt x="3612" y="5369"/>
                    <a:pt x="3842" y="5369"/>
                  </a:cubicBezTo>
                  <a:cubicBezTo>
                    <a:pt x="6208" y="5369"/>
                    <a:pt x="6380" y="2476"/>
                    <a:pt x="6380" y="2476"/>
                  </a:cubicBezTo>
                  <a:cubicBezTo>
                    <a:pt x="6064" y="604"/>
                    <a:pt x="4680" y="0"/>
                    <a:pt x="34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" name="Google Shape;24;p2"/>
            <p:cNvSpPr/>
            <p:nvPr/>
          </p:nvSpPr>
          <p:spPr>
            <a:xfrm>
              <a:off x="2053271" y="196620"/>
              <a:ext cx="93034" cy="78326"/>
            </a:xfrm>
            <a:custGeom>
              <a:avLst/>
              <a:rect l="l" t="t" r="r" b="b"/>
              <a:pathLst>
                <a:path w="3637" h="3062">
                  <a:moveTo>
                    <a:pt x="1952" y="1"/>
                  </a:moveTo>
                  <a:cubicBezTo>
                    <a:pt x="1466" y="1"/>
                    <a:pt x="1014" y="160"/>
                    <a:pt x="811" y="360"/>
                  </a:cubicBezTo>
                  <a:cubicBezTo>
                    <a:pt x="306" y="853"/>
                    <a:pt x="1" y="2627"/>
                    <a:pt x="1760" y="3012"/>
                  </a:cubicBezTo>
                  <a:cubicBezTo>
                    <a:pt x="1915" y="3046"/>
                    <a:pt x="2058" y="3062"/>
                    <a:pt x="2188" y="3062"/>
                  </a:cubicBezTo>
                  <a:cubicBezTo>
                    <a:pt x="3539" y="3062"/>
                    <a:pt x="3636" y="1412"/>
                    <a:pt x="3636" y="1412"/>
                  </a:cubicBezTo>
                  <a:cubicBezTo>
                    <a:pt x="3456" y="346"/>
                    <a:pt x="2668" y="1"/>
                    <a:pt x="19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" name="Google Shape;25;p2"/>
            <p:cNvSpPr/>
            <p:nvPr/>
          </p:nvSpPr>
          <p:spPr>
            <a:xfrm>
              <a:off x="2428785" y="160398"/>
              <a:ext cx="248075" cy="181720"/>
            </a:xfrm>
            <a:custGeom>
              <a:avLst/>
              <a:rect l="l" t="t" r="r" b="b"/>
              <a:pathLst>
                <a:path w="9698" h="7104">
                  <a:moveTo>
                    <a:pt x="4929" y="0"/>
                  </a:moveTo>
                  <a:cubicBezTo>
                    <a:pt x="3365" y="0"/>
                    <a:pt x="2042" y="1335"/>
                    <a:pt x="2042" y="1335"/>
                  </a:cubicBezTo>
                  <a:cubicBezTo>
                    <a:pt x="0" y="4634"/>
                    <a:pt x="3498" y="7104"/>
                    <a:pt x="5063" y="7104"/>
                  </a:cubicBezTo>
                  <a:cubicBezTo>
                    <a:pt x="5087" y="7104"/>
                    <a:pt x="5112" y="7103"/>
                    <a:pt x="5136" y="7102"/>
                  </a:cubicBezTo>
                  <a:cubicBezTo>
                    <a:pt x="6661" y="7020"/>
                    <a:pt x="9697" y="4573"/>
                    <a:pt x="7388" y="1424"/>
                  </a:cubicBezTo>
                  <a:cubicBezTo>
                    <a:pt x="6603" y="354"/>
                    <a:pt x="5734" y="0"/>
                    <a:pt x="49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Google Shape;26;p2"/>
            <p:cNvSpPr/>
            <p:nvPr/>
          </p:nvSpPr>
          <p:spPr>
            <a:xfrm>
              <a:off x="961261" y="746897"/>
              <a:ext cx="248100" cy="181746"/>
            </a:xfrm>
            <a:custGeom>
              <a:avLst/>
              <a:rect l="l" t="t" r="r" b="b"/>
              <a:pathLst>
                <a:path w="9699" h="7105">
                  <a:moveTo>
                    <a:pt x="4929" y="0"/>
                  </a:moveTo>
                  <a:cubicBezTo>
                    <a:pt x="3365" y="0"/>
                    <a:pt x="2042" y="1335"/>
                    <a:pt x="2042" y="1335"/>
                  </a:cubicBezTo>
                  <a:cubicBezTo>
                    <a:pt x="0" y="4634"/>
                    <a:pt x="3498" y="7104"/>
                    <a:pt x="5062" y="7104"/>
                  </a:cubicBezTo>
                  <a:cubicBezTo>
                    <a:pt x="5087" y="7104"/>
                    <a:pt x="5112" y="7104"/>
                    <a:pt x="5136" y="7102"/>
                  </a:cubicBezTo>
                  <a:cubicBezTo>
                    <a:pt x="6661" y="7022"/>
                    <a:pt x="9699" y="4575"/>
                    <a:pt x="7388" y="1424"/>
                  </a:cubicBezTo>
                  <a:cubicBezTo>
                    <a:pt x="6603" y="354"/>
                    <a:pt x="5734" y="0"/>
                    <a:pt x="49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5" name="Google Shape;13;p2"/>
          <p:cNvGrpSpPr/>
          <p:nvPr/>
        </p:nvGrpSpPr>
        <p:grpSpPr>
          <a:xfrm rot="3181939">
            <a:off x="10272073" y="4645139"/>
            <a:ext cx="1419348" cy="2412289"/>
            <a:chOff x="7457711" y="2910223"/>
            <a:chExt cx="787685" cy="1338550"/>
          </a:xfrm>
          <a:solidFill>
            <a:schemeClr val="accent3">
              <a:lumMod val="90000"/>
            </a:schemeClr>
          </a:solidFill>
        </p:grpSpPr>
        <p:sp>
          <p:nvSpPr>
            <p:cNvPr id="36" name="Google Shape;14;p2"/>
            <p:cNvSpPr/>
            <p:nvPr/>
          </p:nvSpPr>
          <p:spPr>
            <a:xfrm>
              <a:off x="7929918" y="3775415"/>
              <a:ext cx="150794" cy="119356"/>
            </a:xfrm>
            <a:custGeom>
              <a:avLst/>
              <a:rect l="l" t="t" r="r" b="b"/>
              <a:pathLst>
                <a:path w="5895" h="4666">
                  <a:moveTo>
                    <a:pt x="2378" y="0"/>
                  </a:moveTo>
                  <a:cubicBezTo>
                    <a:pt x="864" y="0"/>
                    <a:pt x="223" y="1853"/>
                    <a:pt x="223" y="1853"/>
                  </a:cubicBezTo>
                  <a:cubicBezTo>
                    <a:pt x="0" y="3922"/>
                    <a:pt x="1731" y="4666"/>
                    <a:pt x="2951" y="4666"/>
                  </a:cubicBezTo>
                  <a:cubicBezTo>
                    <a:pt x="3309" y="4666"/>
                    <a:pt x="3623" y="4601"/>
                    <a:pt x="3831" y="4488"/>
                  </a:cubicBezTo>
                  <a:cubicBezTo>
                    <a:pt x="4747" y="3988"/>
                    <a:pt x="5894" y="1582"/>
                    <a:pt x="3540" y="326"/>
                  </a:cubicBezTo>
                  <a:cubicBezTo>
                    <a:pt x="3107" y="95"/>
                    <a:pt x="2720" y="0"/>
                    <a:pt x="23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" name="Google Shape;15;p2"/>
            <p:cNvSpPr/>
            <p:nvPr/>
          </p:nvSpPr>
          <p:spPr>
            <a:xfrm>
              <a:off x="8045105" y="3417065"/>
              <a:ext cx="200291" cy="152227"/>
            </a:xfrm>
            <a:custGeom>
              <a:avLst/>
              <a:rect l="l" t="t" r="r" b="b"/>
              <a:pathLst>
                <a:path w="7830" h="5951">
                  <a:moveTo>
                    <a:pt x="3807" y="0"/>
                  </a:moveTo>
                  <a:cubicBezTo>
                    <a:pt x="2416" y="0"/>
                    <a:pt x="1" y="1325"/>
                    <a:pt x="1054" y="4138"/>
                  </a:cubicBezTo>
                  <a:cubicBezTo>
                    <a:pt x="1590" y="5567"/>
                    <a:pt x="2555" y="5951"/>
                    <a:pt x="3438" y="5951"/>
                  </a:cubicBezTo>
                  <a:cubicBezTo>
                    <a:pt x="4464" y="5951"/>
                    <a:pt x="5378" y="5433"/>
                    <a:pt x="5378" y="5433"/>
                  </a:cubicBezTo>
                  <a:cubicBezTo>
                    <a:pt x="7829" y="3185"/>
                    <a:pt x="5440" y="322"/>
                    <a:pt x="4182" y="38"/>
                  </a:cubicBezTo>
                  <a:cubicBezTo>
                    <a:pt x="4070" y="13"/>
                    <a:pt x="3943" y="0"/>
                    <a:pt x="380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" name="Google Shape;16;p2"/>
            <p:cNvSpPr/>
            <p:nvPr/>
          </p:nvSpPr>
          <p:spPr>
            <a:xfrm>
              <a:off x="7669053" y="3529284"/>
              <a:ext cx="165400" cy="126647"/>
            </a:xfrm>
            <a:custGeom>
              <a:avLst/>
              <a:rect l="l" t="t" r="r" b="b"/>
              <a:pathLst>
                <a:path w="6466" h="4951">
                  <a:moveTo>
                    <a:pt x="3955" y="1"/>
                  </a:moveTo>
                  <a:cubicBezTo>
                    <a:pt x="3507" y="1"/>
                    <a:pt x="3006" y="134"/>
                    <a:pt x="2460" y="455"/>
                  </a:cubicBezTo>
                  <a:cubicBezTo>
                    <a:pt x="0" y="1906"/>
                    <a:pt x="2005" y="4339"/>
                    <a:pt x="2005" y="4339"/>
                  </a:cubicBezTo>
                  <a:cubicBezTo>
                    <a:pt x="2572" y="4775"/>
                    <a:pt x="3128" y="4951"/>
                    <a:pt x="3642" y="4951"/>
                  </a:cubicBezTo>
                  <a:cubicBezTo>
                    <a:pt x="5198" y="4951"/>
                    <a:pt x="6383" y="3348"/>
                    <a:pt x="6423" y="2509"/>
                  </a:cubicBezTo>
                  <a:cubicBezTo>
                    <a:pt x="6465" y="1640"/>
                    <a:pt x="5531" y="1"/>
                    <a:pt x="39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" name="Google Shape;17;p2"/>
            <p:cNvSpPr/>
            <p:nvPr/>
          </p:nvSpPr>
          <p:spPr>
            <a:xfrm>
              <a:off x="7777512" y="4176561"/>
              <a:ext cx="94339" cy="72212"/>
            </a:xfrm>
            <a:custGeom>
              <a:avLst/>
              <a:rect l="l" t="t" r="r" b="b"/>
              <a:pathLst>
                <a:path w="3688" h="2823">
                  <a:moveTo>
                    <a:pt x="2256" y="1"/>
                  </a:moveTo>
                  <a:cubicBezTo>
                    <a:pt x="2001" y="1"/>
                    <a:pt x="1715" y="77"/>
                    <a:pt x="1404" y="260"/>
                  </a:cubicBezTo>
                  <a:cubicBezTo>
                    <a:pt x="1" y="1087"/>
                    <a:pt x="1145" y="2473"/>
                    <a:pt x="1145" y="2473"/>
                  </a:cubicBezTo>
                  <a:cubicBezTo>
                    <a:pt x="1469" y="2723"/>
                    <a:pt x="1785" y="2823"/>
                    <a:pt x="2079" y="2823"/>
                  </a:cubicBezTo>
                  <a:cubicBezTo>
                    <a:pt x="2965" y="2823"/>
                    <a:pt x="3640" y="1909"/>
                    <a:pt x="3664" y="1431"/>
                  </a:cubicBezTo>
                  <a:cubicBezTo>
                    <a:pt x="3687" y="936"/>
                    <a:pt x="3155" y="1"/>
                    <a:pt x="22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" name="Google Shape;18;p2"/>
            <p:cNvSpPr/>
            <p:nvPr/>
          </p:nvSpPr>
          <p:spPr>
            <a:xfrm>
              <a:off x="7872951" y="3030449"/>
              <a:ext cx="180620" cy="153147"/>
            </a:xfrm>
            <a:custGeom>
              <a:avLst/>
              <a:rect l="l" t="t" r="r" b="b"/>
              <a:pathLst>
                <a:path w="7061" h="5987">
                  <a:moveTo>
                    <a:pt x="3803" y="1"/>
                  </a:moveTo>
                  <a:cubicBezTo>
                    <a:pt x="2805" y="1"/>
                    <a:pt x="1871" y="347"/>
                    <a:pt x="1467" y="765"/>
                  </a:cubicBezTo>
                  <a:cubicBezTo>
                    <a:pt x="506" y="1757"/>
                    <a:pt x="0" y="5245"/>
                    <a:pt x="3466" y="5910"/>
                  </a:cubicBezTo>
                  <a:cubicBezTo>
                    <a:pt x="3739" y="5962"/>
                    <a:pt x="3991" y="5986"/>
                    <a:pt x="4224" y="5986"/>
                  </a:cubicBezTo>
                  <a:cubicBezTo>
                    <a:pt x="6952" y="5986"/>
                    <a:pt x="7060" y="2679"/>
                    <a:pt x="7060" y="2679"/>
                  </a:cubicBezTo>
                  <a:cubicBezTo>
                    <a:pt x="6664" y="655"/>
                    <a:pt x="5174" y="1"/>
                    <a:pt x="38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" name="Google Shape;19;p2"/>
            <p:cNvSpPr/>
            <p:nvPr/>
          </p:nvSpPr>
          <p:spPr>
            <a:xfrm>
              <a:off x="7457711" y="2910223"/>
              <a:ext cx="180672" cy="153122"/>
            </a:xfrm>
            <a:custGeom>
              <a:avLst/>
              <a:rect l="l" t="t" r="r" b="b"/>
              <a:pathLst>
                <a:path w="7063" h="5986">
                  <a:moveTo>
                    <a:pt x="3804" y="1"/>
                  </a:moveTo>
                  <a:cubicBezTo>
                    <a:pt x="2807" y="1"/>
                    <a:pt x="1874" y="347"/>
                    <a:pt x="1469" y="764"/>
                  </a:cubicBezTo>
                  <a:cubicBezTo>
                    <a:pt x="508" y="1756"/>
                    <a:pt x="1" y="5246"/>
                    <a:pt x="3469" y="5909"/>
                  </a:cubicBezTo>
                  <a:cubicBezTo>
                    <a:pt x="3741" y="5962"/>
                    <a:pt x="3993" y="5986"/>
                    <a:pt x="4226" y="5986"/>
                  </a:cubicBezTo>
                  <a:cubicBezTo>
                    <a:pt x="6954" y="5986"/>
                    <a:pt x="7063" y="2679"/>
                    <a:pt x="7063" y="2679"/>
                  </a:cubicBezTo>
                  <a:cubicBezTo>
                    <a:pt x="6665" y="655"/>
                    <a:pt x="5174" y="1"/>
                    <a:pt x="380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;p2"/>
          <p:cNvSpPr/>
          <p:nvPr userDrawn="1"/>
        </p:nvSpPr>
        <p:spPr>
          <a:xfrm>
            <a:off x="1" y="1058091"/>
            <a:ext cx="12192000" cy="5799910"/>
          </a:xfrm>
          <a:custGeom>
            <a:avLst/>
            <a:rect l="l" t="t" r="r" b="b"/>
            <a:pathLst>
              <a:path w="173352" h="89406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chemeClr val="tx2">
              <a:lumMod val="90000"/>
            </a:schemeClr>
          </a:solidFill>
          <a:ln>
            <a:noFill/>
          </a:ln>
        </p:spPr>
        <p:txBody>
          <a:bodyPr wrap="square" lIns="91425" tIns="91425" rIns="91425" bIns="91425" anchor="ctr">
            <a:noAutofit/>
          </a:bodyPr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31;p3"/>
          <p:cNvSpPr/>
          <p:nvPr userDrawn="1"/>
        </p:nvSpPr>
        <p:spPr>
          <a:xfrm>
            <a:off x="-62" y="4682194"/>
            <a:ext cx="12192000" cy="2172254"/>
          </a:xfrm>
          <a:custGeom>
            <a:avLst/>
            <a:rect l="l" t="t" r="r" b="b"/>
            <a:pathLst>
              <a:path w="173352" h="31576">
                <a:moveTo>
                  <a:pt x="172297" y="0"/>
                </a:moveTo>
                <a:cubicBezTo>
                  <a:pt x="169062" y="0"/>
                  <a:pt x="165813" y="89"/>
                  <a:pt x="162581" y="299"/>
                </a:cubicBezTo>
                <a:cubicBezTo>
                  <a:pt x="155268" y="762"/>
                  <a:pt x="147997" y="1774"/>
                  <a:pt x="140831" y="3333"/>
                </a:cubicBezTo>
                <a:cubicBezTo>
                  <a:pt x="134023" y="4851"/>
                  <a:pt x="127490" y="7169"/>
                  <a:pt x="120956" y="9614"/>
                </a:cubicBezTo>
                <a:cubicBezTo>
                  <a:pt x="114422" y="12059"/>
                  <a:pt x="107868" y="14398"/>
                  <a:pt x="100976" y="15642"/>
                </a:cubicBezTo>
                <a:cubicBezTo>
                  <a:pt x="94604" y="16772"/>
                  <a:pt x="88089" y="17146"/>
                  <a:pt x="81595" y="17146"/>
                </a:cubicBezTo>
                <a:cubicBezTo>
                  <a:pt x="81065" y="17146"/>
                  <a:pt x="80535" y="17143"/>
                  <a:pt x="80005" y="17138"/>
                </a:cubicBezTo>
                <a:cubicBezTo>
                  <a:pt x="69188" y="17028"/>
                  <a:pt x="58383" y="16033"/>
                  <a:pt x="47572" y="16033"/>
                </a:cubicBezTo>
                <a:cubicBezTo>
                  <a:pt x="43933" y="16033"/>
                  <a:pt x="40293" y="16146"/>
                  <a:pt x="36652" y="16443"/>
                </a:cubicBezTo>
                <a:cubicBezTo>
                  <a:pt x="24175" y="17454"/>
                  <a:pt x="12288" y="21649"/>
                  <a:pt x="0" y="23693"/>
                </a:cubicBezTo>
                <a:lnTo>
                  <a:pt x="0" y="31575"/>
                </a:lnTo>
                <a:lnTo>
                  <a:pt x="173351" y="31575"/>
                </a:lnTo>
                <a:lnTo>
                  <a:pt x="173351" y="3"/>
                </a:lnTo>
                <a:cubicBezTo>
                  <a:pt x="173000" y="1"/>
                  <a:pt x="172648" y="0"/>
                  <a:pt x="172297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lIns="91425" tIns="91425" rIns="91425" bIns="91425" anchor="ctr">
            <a:noAutofit/>
          </a:bodyPr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Заглавие 6"/>
          <p:cNvSpPr>
            <a:spLocks noGrp="1" noEditPoints="1"/>
          </p:cNvSpPr>
          <p:nvPr>
            <p:ph type="title" hasCustomPrompt="1"/>
          </p:nvPr>
        </p:nvSpPr>
        <p:spPr>
          <a:xfrm>
            <a:off x="838200" y="2695047"/>
            <a:ext cx="10515600" cy="1068779"/>
          </a:xfrm>
        </p:spPr>
        <p:txBody>
          <a:bodyPr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14" name="Текстов контейнер 8"/>
          <p:cNvSpPr>
            <a:spLocks noGrp="1" noEditPoints="1"/>
          </p:cNvSpPr>
          <p:nvPr>
            <p:ph type="body" sz="quarter" idx="13" hasCustomPrompt="1"/>
          </p:nvPr>
        </p:nvSpPr>
        <p:spPr>
          <a:xfrm>
            <a:off x="838200" y="3913456"/>
            <a:ext cx="10515600" cy="523702"/>
          </a:xfrm>
        </p:spPr>
        <p:txBody>
          <a:bodyPr>
            <a:normAutofit/>
          </a:bodyPr>
          <a:lstStyle>
            <a:lvl1pPr marL="0" indent="0" algn="ctr">
              <a:buFont typeface="Arial" pitchFamily="34" charset="0" panose="020B0604020202020204"/>
              <a:buNone/>
              <a:defRPr sz="2400">
                <a:solidFill>
                  <a:schemeClr val="tx1"/>
                </a:solidFill>
                <a:latin typeface="+mn-lt"/>
                <a:cs typeface="Calibri bold" pitchFamily="34" charset="0" panose="020F0702030404030204"/>
              </a:defRPr>
            </a:lvl1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ент с подписью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иране 16"/>
          <p:cNvGrpSpPr/>
          <p:nvPr/>
        </p:nvGrpSpPr>
        <p:grpSpPr>
          <a:xfrm>
            <a:off x="0" y="0"/>
            <a:ext cx="6664325" cy="6858000"/>
            <a:chOff x="0" y="0"/>
            <a:chExt cx="6664325" cy="6858000"/>
          </a:xfrm>
        </p:grpSpPr>
        <p:sp>
          <p:nvSpPr>
            <p:cNvPr id="14" name="Freeform 5"/>
            <p:cNvSpPr/>
            <p:nvPr userDrawn="1"/>
          </p:nvSpPr>
          <p:spPr bwMode="auto">
            <a:xfrm>
              <a:off x="0" y="0"/>
              <a:ext cx="6664325" cy="6858000"/>
            </a:xfrm>
            <a:custGeom>
              <a:avLst/>
              <a:rect l="l" t="t" r="r" b="b"/>
              <a:pathLst>
                <a:path w="4208" h="4320">
                  <a:moveTo>
                    <a:pt x="4058" y="1568"/>
                  </a:moveTo>
                  <a:cubicBezTo>
                    <a:pt x="3991" y="1902"/>
                    <a:pt x="3927" y="2247"/>
                    <a:pt x="3945" y="2597"/>
                  </a:cubicBezTo>
                  <a:cubicBezTo>
                    <a:pt x="3956" y="2802"/>
                    <a:pt x="3994" y="2998"/>
                    <a:pt x="4019" y="3200"/>
                  </a:cubicBezTo>
                  <a:cubicBezTo>
                    <a:pt x="4051" y="3472"/>
                    <a:pt x="4057" y="3758"/>
                    <a:pt x="4003" y="4022"/>
                  </a:cubicBezTo>
                  <a:cubicBezTo>
                    <a:pt x="3988" y="4090"/>
                    <a:pt x="3970" y="4156"/>
                    <a:pt x="3946" y="4219"/>
                  </a:cubicBezTo>
                  <a:cubicBezTo>
                    <a:pt x="3933" y="4254"/>
                    <a:pt x="3919" y="4288"/>
                    <a:pt x="3903" y="4320"/>
                  </a:cubicBezTo>
                  <a:cubicBezTo>
                    <a:pt x="0" y="4320"/>
                    <a:pt x="0" y="4320"/>
                    <a:pt x="0" y="43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17" y="0"/>
                    <a:pt x="4017" y="0"/>
                    <a:pt x="4017" y="0"/>
                  </a:cubicBezTo>
                  <a:cubicBezTo>
                    <a:pt x="4055" y="92"/>
                    <a:pt x="4086" y="193"/>
                    <a:pt x="4110" y="301"/>
                  </a:cubicBezTo>
                  <a:cubicBezTo>
                    <a:pt x="4208" y="741"/>
                    <a:pt x="4144" y="1142"/>
                    <a:pt x="4058" y="1568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5" name="Freeform 6"/>
            <p:cNvSpPr/>
            <p:nvPr userDrawn="1"/>
          </p:nvSpPr>
          <p:spPr bwMode="auto">
            <a:xfrm>
              <a:off x="0" y="0"/>
              <a:ext cx="6492875" cy="6858000"/>
            </a:xfrm>
            <a:custGeom>
              <a:avLst/>
              <a:rect l="l" t="t" r="r" b="b"/>
              <a:pathLst>
                <a:path w="4100" h="4320">
                  <a:moveTo>
                    <a:pt x="3998" y="379"/>
                  </a:moveTo>
                  <a:cubicBezTo>
                    <a:pt x="3966" y="239"/>
                    <a:pt x="3920" y="113"/>
                    <a:pt x="386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20"/>
                    <a:pt x="0" y="4320"/>
                    <a:pt x="0" y="4320"/>
                  </a:cubicBezTo>
                  <a:cubicBezTo>
                    <a:pt x="2721" y="4320"/>
                    <a:pt x="2721" y="4320"/>
                    <a:pt x="2721" y="4320"/>
                  </a:cubicBezTo>
                  <a:cubicBezTo>
                    <a:pt x="3816" y="4320"/>
                    <a:pt x="3816" y="4320"/>
                    <a:pt x="3816" y="4320"/>
                  </a:cubicBezTo>
                  <a:cubicBezTo>
                    <a:pt x="3820" y="4312"/>
                    <a:pt x="3823" y="4304"/>
                    <a:pt x="3826" y="4296"/>
                  </a:cubicBezTo>
                  <a:cubicBezTo>
                    <a:pt x="3850" y="4234"/>
                    <a:pt x="3869" y="4168"/>
                    <a:pt x="3885" y="4100"/>
                  </a:cubicBezTo>
                  <a:cubicBezTo>
                    <a:pt x="3942" y="3836"/>
                    <a:pt x="3935" y="3550"/>
                    <a:pt x="3902" y="3278"/>
                  </a:cubicBezTo>
                  <a:cubicBezTo>
                    <a:pt x="3876" y="3076"/>
                    <a:pt x="3836" y="2880"/>
                    <a:pt x="3825" y="2675"/>
                  </a:cubicBezTo>
                  <a:cubicBezTo>
                    <a:pt x="3806" y="2325"/>
                    <a:pt x="3873" y="1980"/>
                    <a:pt x="3943" y="1646"/>
                  </a:cubicBezTo>
                  <a:cubicBezTo>
                    <a:pt x="4033" y="1220"/>
                    <a:pt x="4100" y="819"/>
                    <a:pt x="3998" y="37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</p:grpSp>
      <p:sp>
        <p:nvSpPr>
          <p:cNvPr id="2" name="Заглавие 1"/>
          <p:cNvSpPr>
            <a:spLocks noGrp="1" noEditPoints="1"/>
          </p:cNvSpPr>
          <p:nvPr>
            <p:ph type="title" hasCustomPrompt="1"/>
          </p:nvPr>
        </p:nvSpPr>
        <p:spPr>
          <a:xfrm>
            <a:off x="496955" y="504271"/>
            <a:ext cx="5085763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9" name="Текстов контейнер 8"/>
          <p:cNvSpPr>
            <a:spLocks noGrp="1" noEditPoints="1"/>
          </p:cNvSpPr>
          <p:nvPr>
            <p:ph type="body" sz="quarter" idx="13" hasCustomPrompt="1"/>
          </p:nvPr>
        </p:nvSpPr>
        <p:spPr>
          <a:xfrm>
            <a:off x="496266" y="2069432"/>
            <a:ext cx="5086387" cy="4284297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ние и контент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 noEditPoints="1"/>
          </p:cNvSpPr>
          <p:nvPr>
            <p:ph type="title" hasCustomPrompt="1"/>
          </p:nvPr>
        </p:nvSpPr>
        <p:spPr>
          <a:xfrm>
            <a:off x="496955" y="504271"/>
            <a:ext cx="5085763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grpSp>
        <p:nvGrpSpPr>
          <p:cNvPr id="10" name="Google Shape;13;p2"/>
          <p:cNvGrpSpPr/>
          <p:nvPr/>
        </p:nvGrpSpPr>
        <p:grpSpPr>
          <a:xfrm rot="3484999">
            <a:off x="10344239" y="4827697"/>
            <a:ext cx="1115041" cy="2206660"/>
            <a:chOff x="7461906" y="3024324"/>
            <a:chExt cx="618806" cy="1224449"/>
          </a:xfrm>
          <a:solidFill>
            <a:schemeClr val="bg2"/>
          </a:solidFill>
        </p:grpSpPr>
        <p:sp>
          <p:nvSpPr>
            <p:cNvPr id="11" name="Google Shape;14;p2"/>
            <p:cNvSpPr/>
            <p:nvPr/>
          </p:nvSpPr>
          <p:spPr>
            <a:xfrm>
              <a:off x="7929918" y="3775415"/>
              <a:ext cx="150794" cy="119356"/>
            </a:xfrm>
            <a:custGeom>
              <a:avLst/>
              <a:rect l="l" t="t" r="r" b="b"/>
              <a:pathLst>
                <a:path w="5895" h="4666">
                  <a:moveTo>
                    <a:pt x="2378" y="0"/>
                  </a:moveTo>
                  <a:cubicBezTo>
                    <a:pt x="864" y="0"/>
                    <a:pt x="223" y="1853"/>
                    <a:pt x="223" y="1853"/>
                  </a:cubicBezTo>
                  <a:cubicBezTo>
                    <a:pt x="0" y="3922"/>
                    <a:pt x="1731" y="4666"/>
                    <a:pt x="2951" y="4666"/>
                  </a:cubicBezTo>
                  <a:cubicBezTo>
                    <a:pt x="3309" y="4666"/>
                    <a:pt x="3623" y="4601"/>
                    <a:pt x="3831" y="4488"/>
                  </a:cubicBezTo>
                  <a:cubicBezTo>
                    <a:pt x="4747" y="3988"/>
                    <a:pt x="5894" y="1582"/>
                    <a:pt x="3540" y="326"/>
                  </a:cubicBezTo>
                  <a:cubicBezTo>
                    <a:pt x="3107" y="95"/>
                    <a:pt x="2720" y="0"/>
                    <a:pt x="23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" name="Google Shape;16;p2"/>
            <p:cNvSpPr/>
            <p:nvPr/>
          </p:nvSpPr>
          <p:spPr>
            <a:xfrm>
              <a:off x="7669053" y="3529284"/>
              <a:ext cx="165400" cy="126647"/>
            </a:xfrm>
            <a:custGeom>
              <a:avLst/>
              <a:rect l="l" t="t" r="r" b="b"/>
              <a:pathLst>
                <a:path w="6466" h="4951">
                  <a:moveTo>
                    <a:pt x="3955" y="1"/>
                  </a:moveTo>
                  <a:cubicBezTo>
                    <a:pt x="3507" y="1"/>
                    <a:pt x="3006" y="134"/>
                    <a:pt x="2460" y="455"/>
                  </a:cubicBezTo>
                  <a:cubicBezTo>
                    <a:pt x="0" y="1906"/>
                    <a:pt x="2005" y="4339"/>
                    <a:pt x="2005" y="4339"/>
                  </a:cubicBezTo>
                  <a:cubicBezTo>
                    <a:pt x="2572" y="4775"/>
                    <a:pt x="3128" y="4951"/>
                    <a:pt x="3642" y="4951"/>
                  </a:cubicBezTo>
                  <a:cubicBezTo>
                    <a:pt x="5198" y="4951"/>
                    <a:pt x="6383" y="3348"/>
                    <a:pt x="6423" y="2509"/>
                  </a:cubicBezTo>
                  <a:cubicBezTo>
                    <a:pt x="6465" y="1640"/>
                    <a:pt x="5531" y="1"/>
                    <a:pt x="39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" name="Google Shape;17;p2"/>
            <p:cNvSpPr/>
            <p:nvPr/>
          </p:nvSpPr>
          <p:spPr>
            <a:xfrm>
              <a:off x="7777512" y="4176561"/>
              <a:ext cx="94339" cy="72212"/>
            </a:xfrm>
            <a:custGeom>
              <a:avLst/>
              <a:rect l="l" t="t" r="r" b="b"/>
              <a:pathLst>
                <a:path w="3688" h="2823">
                  <a:moveTo>
                    <a:pt x="2256" y="1"/>
                  </a:moveTo>
                  <a:cubicBezTo>
                    <a:pt x="2001" y="1"/>
                    <a:pt x="1715" y="77"/>
                    <a:pt x="1404" y="260"/>
                  </a:cubicBezTo>
                  <a:cubicBezTo>
                    <a:pt x="1" y="1087"/>
                    <a:pt x="1145" y="2473"/>
                    <a:pt x="1145" y="2473"/>
                  </a:cubicBezTo>
                  <a:cubicBezTo>
                    <a:pt x="1469" y="2723"/>
                    <a:pt x="1785" y="2823"/>
                    <a:pt x="2079" y="2823"/>
                  </a:cubicBezTo>
                  <a:cubicBezTo>
                    <a:pt x="2965" y="2823"/>
                    <a:pt x="3640" y="1909"/>
                    <a:pt x="3664" y="1431"/>
                  </a:cubicBezTo>
                  <a:cubicBezTo>
                    <a:pt x="3687" y="936"/>
                    <a:pt x="3155" y="1"/>
                    <a:pt x="22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821393" y="3100590"/>
              <a:ext cx="180620" cy="153147"/>
            </a:xfrm>
            <a:custGeom>
              <a:avLst/>
              <a:rect l="l" t="t" r="r" b="b"/>
              <a:pathLst>
                <a:path w="7061" h="5987">
                  <a:moveTo>
                    <a:pt x="3803" y="1"/>
                  </a:moveTo>
                  <a:cubicBezTo>
                    <a:pt x="2805" y="1"/>
                    <a:pt x="1871" y="347"/>
                    <a:pt x="1467" y="765"/>
                  </a:cubicBezTo>
                  <a:cubicBezTo>
                    <a:pt x="506" y="1757"/>
                    <a:pt x="0" y="5245"/>
                    <a:pt x="3466" y="5910"/>
                  </a:cubicBezTo>
                  <a:cubicBezTo>
                    <a:pt x="3739" y="5962"/>
                    <a:pt x="3991" y="5986"/>
                    <a:pt x="4224" y="5986"/>
                  </a:cubicBezTo>
                  <a:cubicBezTo>
                    <a:pt x="6952" y="5986"/>
                    <a:pt x="7060" y="2679"/>
                    <a:pt x="7060" y="2679"/>
                  </a:cubicBezTo>
                  <a:cubicBezTo>
                    <a:pt x="6664" y="655"/>
                    <a:pt x="5174" y="1"/>
                    <a:pt x="38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461906" y="3024324"/>
              <a:ext cx="180672" cy="153122"/>
            </a:xfrm>
            <a:custGeom>
              <a:avLst/>
              <a:rect l="l" t="t" r="r" b="b"/>
              <a:pathLst>
                <a:path w="7063" h="5986">
                  <a:moveTo>
                    <a:pt x="3804" y="1"/>
                  </a:moveTo>
                  <a:cubicBezTo>
                    <a:pt x="2807" y="1"/>
                    <a:pt x="1874" y="347"/>
                    <a:pt x="1469" y="764"/>
                  </a:cubicBezTo>
                  <a:cubicBezTo>
                    <a:pt x="508" y="1756"/>
                    <a:pt x="1" y="5246"/>
                    <a:pt x="3469" y="5909"/>
                  </a:cubicBezTo>
                  <a:cubicBezTo>
                    <a:pt x="3741" y="5962"/>
                    <a:pt x="3993" y="5986"/>
                    <a:pt x="4226" y="5986"/>
                  </a:cubicBezTo>
                  <a:cubicBezTo>
                    <a:pt x="6954" y="5986"/>
                    <a:pt x="7063" y="2679"/>
                    <a:pt x="7063" y="2679"/>
                  </a:cubicBezTo>
                  <a:cubicBezTo>
                    <a:pt x="6665" y="655"/>
                    <a:pt x="5174" y="1"/>
                    <a:pt x="380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" name="Текстов контейнер 8"/>
          <p:cNvSpPr>
            <a:spLocks noGrp="1" noEditPoints="1"/>
          </p:cNvSpPr>
          <p:nvPr>
            <p:ph type="body" sz="quarter" idx="13" hasCustomPrompt="1"/>
          </p:nvPr>
        </p:nvSpPr>
        <p:spPr>
          <a:xfrm>
            <a:off x="496266" y="2069432"/>
            <a:ext cx="5086387" cy="4284297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aption ">
    <p:bg>
      <p:bgPr>
        <a:solidFill>
          <a:schemeClr val="accent4">
            <a:lumMod val="20000"/>
            <a:lumOff val="8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иране 23"/>
          <p:cNvGrpSpPr/>
          <p:nvPr/>
        </p:nvGrpSpPr>
        <p:grpSpPr>
          <a:xfrm>
            <a:off x="0" y="0"/>
            <a:ext cx="12192000" cy="2449513"/>
            <a:chOff x="0" y="0"/>
            <a:chExt cx="12192000" cy="2449513"/>
          </a:xfrm>
        </p:grpSpPr>
        <p:sp>
          <p:nvSpPr>
            <p:cNvPr id="22" name="Freeform 10"/>
            <p:cNvSpPr/>
            <p:nvPr userDrawn="1"/>
          </p:nvSpPr>
          <p:spPr bwMode="auto">
            <a:xfrm>
              <a:off x="0" y="0"/>
              <a:ext cx="12192000" cy="2449513"/>
            </a:xfrm>
            <a:custGeom>
              <a:avLst/>
              <a:rect l="l" t="t" r="r" b="b"/>
              <a:pathLst>
                <a:path w="7680" h="1536">
                  <a:moveTo>
                    <a:pt x="4892" y="1270"/>
                  </a:moveTo>
                  <a:cubicBezTo>
                    <a:pt x="4299" y="1151"/>
                    <a:pt x="3685" y="1037"/>
                    <a:pt x="3063" y="1069"/>
                  </a:cubicBezTo>
                  <a:cubicBezTo>
                    <a:pt x="2698" y="1088"/>
                    <a:pt x="2349" y="1157"/>
                    <a:pt x="1992" y="1200"/>
                  </a:cubicBezTo>
                  <a:cubicBezTo>
                    <a:pt x="1507" y="1257"/>
                    <a:pt x="999" y="1268"/>
                    <a:pt x="529" y="1172"/>
                  </a:cubicBezTo>
                  <a:cubicBezTo>
                    <a:pt x="409" y="1145"/>
                    <a:pt x="292" y="1113"/>
                    <a:pt x="180" y="1071"/>
                  </a:cubicBezTo>
                  <a:cubicBezTo>
                    <a:pt x="117" y="1048"/>
                    <a:pt x="57" y="1022"/>
                    <a:pt x="0" y="9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80" y="0"/>
                    <a:pt x="7680" y="0"/>
                    <a:pt x="7680" y="0"/>
                  </a:cubicBezTo>
                  <a:cubicBezTo>
                    <a:pt x="7680" y="1197"/>
                    <a:pt x="7680" y="1197"/>
                    <a:pt x="7680" y="1197"/>
                  </a:cubicBezTo>
                  <a:cubicBezTo>
                    <a:pt x="7516" y="1264"/>
                    <a:pt x="7337" y="1320"/>
                    <a:pt x="7145" y="1363"/>
                  </a:cubicBezTo>
                  <a:cubicBezTo>
                    <a:pt x="6363" y="1536"/>
                    <a:pt x="5650" y="1422"/>
                    <a:pt x="4892" y="1270"/>
                  </a:cubicBez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23" name="Freeform 11"/>
            <p:cNvSpPr/>
            <p:nvPr userDrawn="1"/>
          </p:nvSpPr>
          <p:spPr bwMode="auto">
            <a:xfrm>
              <a:off x="0" y="0"/>
              <a:ext cx="12192000" cy="2359025"/>
            </a:xfrm>
            <a:custGeom>
              <a:avLst/>
              <a:rect l="l" t="t" r="r" b="b"/>
              <a:pathLst>
                <a:path w="7680" h="1479">
                  <a:moveTo>
                    <a:pt x="7007" y="1298"/>
                  </a:moveTo>
                  <a:cubicBezTo>
                    <a:pt x="7254" y="1240"/>
                    <a:pt x="7479" y="1159"/>
                    <a:pt x="7680" y="1060"/>
                  </a:cubicBezTo>
                  <a:cubicBezTo>
                    <a:pt x="7680" y="0"/>
                    <a:pt x="7680" y="0"/>
                    <a:pt x="768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75"/>
                    <a:pt x="0" y="975"/>
                    <a:pt x="0" y="975"/>
                  </a:cubicBezTo>
                  <a:cubicBezTo>
                    <a:pt x="14" y="981"/>
                    <a:pt x="28" y="986"/>
                    <a:pt x="42" y="992"/>
                  </a:cubicBezTo>
                  <a:cubicBezTo>
                    <a:pt x="153" y="1035"/>
                    <a:pt x="271" y="1069"/>
                    <a:pt x="391" y="1097"/>
                  </a:cubicBezTo>
                  <a:cubicBezTo>
                    <a:pt x="860" y="1198"/>
                    <a:pt x="1369" y="1187"/>
                    <a:pt x="1853" y="1127"/>
                  </a:cubicBezTo>
                  <a:cubicBezTo>
                    <a:pt x="2211" y="1081"/>
                    <a:pt x="2560" y="1009"/>
                    <a:pt x="2924" y="990"/>
                  </a:cubicBezTo>
                  <a:cubicBezTo>
                    <a:pt x="3547" y="956"/>
                    <a:pt x="4161" y="1075"/>
                    <a:pt x="4753" y="1200"/>
                  </a:cubicBezTo>
                  <a:cubicBezTo>
                    <a:pt x="5511" y="1360"/>
                    <a:pt x="6224" y="1479"/>
                    <a:pt x="7007" y="129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anchor="t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</p:grpSp>
      <p:sp>
        <p:nvSpPr>
          <p:cNvPr id="2" name="Заглавие 1"/>
          <p:cNvSpPr>
            <a:spLocks noGrp="1" noEditPoints="1"/>
          </p:cNvSpPr>
          <p:nvPr>
            <p:ph type="title" hasCustomPrompt="1"/>
          </p:nvPr>
        </p:nvSpPr>
        <p:spPr>
          <a:xfrm>
            <a:off x="486652" y="504271"/>
            <a:ext cx="11218696" cy="747013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grpSp>
        <p:nvGrpSpPr>
          <p:cNvPr id="10" name="Google Shape;13;p2"/>
          <p:cNvGrpSpPr/>
          <p:nvPr/>
        </p:nvGrpSpPr>
        <p:grpSpPr>
          <a:xfrm rot="3484999">
            <a:off x="10344239" y="4827697"/>
            <a:ext cx="1115041" cy="2206660"/>
            <a:chOff x="7461906" y="3024324"/>
            <a:chExt cx="618806" cy="1224449"/>
          </a:xfrm>
          <a:solidFill>
            <a:schemeClr val="bg2"/>
          </a:solidFill>
        </p:grpSpPr>
        <p:sp>
          <p:nvSpPr>
            <p:cNvPr id="11" name="Google Shape;14;p2"/>
            <p:cNvSpPr/>
            <p:nvPr/>
          </p:nvSpPr>
          <p:spPr>
            <a:xfrm>
              <a:off x="7929918" y="3775415"/>
              <a:ext cx="150794" cy="119356"/>
            </a:xfrm>
            <a:custGeom>
              <a:avLst/>
              <a:rect l="l" t="t" r="r" b="b"/>
              <a:pathLst>
                <a:path w="5895" h="4666">
                  <a:moveTo>
                    <a:pt x="2378" y="0"/>
                  </a:moveTo>
                  <a:cubicBezTo>
                    <a:pt x="864" y="0"/>
                    <a:pt x="223" y="1853"/>
                    <a:pt x="223" y="1853"/>
                  </a:cubicBezTo>
                  <a:cubicBezTo>
                    <a:pt x="0" y="3922"/>
                    <a:pt x="1731" y="4666"/>
                    <a:pt x="2951" y="4666"/>
                  </a:cubicBezTo>
                  <a:cubicBezTo>
                    <a:pt x="3309" y="4666"/>
                    <a:pt x="3623" y="4601"/>
                    <a:pt x="3831" y="4488"/>
                  </a:cubicBezTo>
                  <a:cubicBezTo>
                    <a:pt x="4747" y="3988"/>
                    <a:pt x="5894" y="1582"/>
                    <a:pt x="3540" y="326"/>
                  </a:cubicBezTo>
                  <a:cubicBezTo>
                    <a:pt x="3107" y="95"/>
                    <a:pt x="2720" y="0"/>
                    <a:pt x="23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" name="Google Shape;16;p2"/>
            <p:cNvSpPr/>
            <p:nvPr/>
          </p:nvSpPr>
          <p:spPr>
            <a:xfrm>
              <a:off x="7669053" y="3529284"/>
              <a:ext cx="165400" cy="126647"/>
            </a:xfrm>
            <a:custGeom>
              <a:avLst/>
              <a:rect l="l" t="t" r="r" b="b"/>
              <a:pathLst>
                <a:path w="6466" h="4951">
                  <a:moveTo>
                    <a:pt x="3955" y="1"/>
                  </a:moveTo>
                  <a:cubicBezTo>
                    <a:pt x="3507" y="1"/>
                    <a:pt x="3006" y="134"/>
                    <a:pt x="2460" y="455"/>
                  </a:cubicBezTo>
                  <a:cubicBezTo>
                    <a:pt x="0" y="1906"/>
                    <a:pt x="2005" y="4339"/>
                    <a:pt x="2005" y="4339"/>
                  </a:cubicBezTo>
                  <a:cubicBezTo>
                    <a:pt x="2572" y="4775"/>
                    <a:pt x="3128" y="4951"/>
                    <a:pt x="3642" y="4951"/>
                  </a:cubicBezTo>
                  <a:cubicBezTo>
                    <a:pt x="5198" y="4951"/>
                    <a:pt x="6383" y="3348"/>
                    <a:pt x="6423" y="2509"/>
                  </a:cubicBezTo>
                  <a:cubicBezTo>
                    <a:pt x="6465" y="1640"/>
                    <a:pt x="5531" y="1"/>
                    <a:pt x="395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" name="Google Shape;17;p2"/>
            <p:cNvSpPr/>
            <p:nvPr/>
          </p:nvSpPr>
          <p:spPr>
            <a:xfrm>
              <a:off x="7777512" y="4176561"/>
              <a:ext cx="94339" cy="72212"/>
            </a:xfrm>
            <a:custGeom>
              <a:avLst/>
              <a:rect l="l" t="t" r="r" b="b"/>
              <a:pathLst>
                <a:path w="3688" h="2823">
                  <a:moveTo>
                    <a:pt x="2256" y="1"/>
                  </a:moveTo>
                  <a:cubicBezTo>
                    <a:pt x="2001" y="1"/>
                    <a:pt x="1715" y="77"/>
                    <a:pt x="1404" y="260"/>
                  </a:cubicBezTo>
                  <a:cubicBezTo>
                    <a:pt x="1" y="1087"/>
                    <a:pt x="1145" y="2473"/>
                    <a:pt x="1145" y="2473"/>
                  </a:cubicBezTo>
                  <a:cubicBezTo>
                    <a:pt x="1469" y="2723"/>
                    <a:pt x="1785" y="2823"/>
                    <a:pt x="2079" y="2823"/>
                  </a:cubicBezTo>
                  <a:cubicBezTo>
                    <a:pt x="2965" y="2823"/>
                    <a:pt x="3640" y="1909"/>
                    <a:pt x="3664" y="1431"/>
                  </a:cubicBezTo>
                  <a:cubicBezTo>
                    <a:pt x="3687" y="936"/>
                    <a:pt x="3155" y="1"/>
                    <a:pt x="22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821393" y="3100590"/>
              <a:ext cx="180620" cy="153147"/>
            </a:xfrm>
            <a:custGeom>
              <a:avLst/>
              <a:rect l="l" t="t" r="r" b="b"/>
              <a:pathLst>
                <a:path w="7061" h="5987">
                  <a:moveTo>
                    <a:pt x="3803" y="1"/>
                  </a:moveTo>
                  <a:cubicBezTo>
                    <a:pt x="2805" y="1"/>
                    <a:pt x="1871" y="347"/>
                    <a:pt x="1467" y="765"/>
                  </a:cubicBezTo>
                  <a:cubicBezTo>
                    <a:pt x="506" y="1757"/>
                    <a:pt x="0" y="5245"/>
                    <a:pt x="3466" y="5910"/>
                  </a:cubicBezTo>
                  <a:cubicBezTo>
                    <a:pt x="3739" y="5962"/>
                    <a:pt x="3991" y="5986"/>
                    <a:pt x="4224" y="5986"/>
                  </a:cubicBezTo>
                  <a:cubicBezTo>
                    <a:pt x="6952" y="5986"/>
                    <a:pt x="7060" y="2679"/>
                    <a:pt x="7060" y="2679"/>
                  </a:cubicBezTo>
                  <a:cubicBezTo>
                    <a:pt x="6664" y="655"/>
                    <a:pt x="5174" y="1"/>
                    <a:pt x="380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461906" y="3024324"/>
              <a:ext cx="180672" cy="153122"/>
            </a:xfrm>
            <a:custGeom>
              <a:avLst/>
              <a:rect l="l" t="t" r="r" b="b"/>
              <a:pathLst>
                <a:path w="7063" h="5986">
                  <a:moveTo>
                    <a:pt x="3804" y="1"/>
                  </a:moveTo>
                  <a:cubicBezTo>
                    <a:pt x="2807" y="1"/>
                    <a:pt x="1874" y="347"/>
                    <a:pt x="1469" y="764"/>
                  </a:cubicBezTo>
                  <a:cubicBezTo>
                    <a:pt x="508" y="1756"/>
                    <a:pt x="1" y="5246"/>
                    <a:pt x="3469" y="5909"/>
                  </a:cubicBezTo>
                  <a:cubicBezTo>
                    <a:pt x="3741" y="5962"/>
                    <a:pt x="3993" y="5986"/>
                    <a:pt x="4226" y="5986"/>
                  </a:cubicBezTo>
                  <a:cubicBezTo>
                    <a:pt x="6954" y="5986"/>
                    <a:pt x="7063" y="2679"/>
                    <a:pt x="7063" y="2679"/>
                  </a:cubicBezTo>
                  <a:cubicBezTo>
                    <a:pt x="6665" y="655"/>
                    <a:pt x="5174" y="1"/>
                    <a:pt x="380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>
              <a:noAutofit/>
            </a:bodyPr>
            <a:lstStyle/>
            <a:p>
              <a:pPr mar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" name="Текстов контейнер 8"/>
          <p:cNvSpPr>
            <a:spLocks noGrp="1" noEditPoints="1"/>
          </p:cNvSpPr>
          <p:nvPr>
            <p:ph type="body" sz="quarter" idx="13" hasCustomPrompt="1"/>
          </p:nvPr>
        </p:nvSpPr>
        <p:spPr>
          <a:xfrm>
            <a:off x="496266" y="3164312"/>
            <a:ext cx="8840239" cy="1869824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и контент с подписью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;p2"/>
          <p:cNvSpPr/>
          <p:nvPr userDrawn="1"/>
        </p:nvSpPr>
        <p:spPr>
          <a:xfrm>
            <a:off x="1" y="1058091"/>
            <a:ext cx="12192000" cy="5799910"/>
          </a:xfrm>
          <a:custGeom>
            <a:avLst/>
            <a:rect l="l" t="t" r="r" b="b"/>
            <a:pathLst>
              <a:path w="173352" h="89406">
                <a:moveTo>
                  <a:pt x="173352" y="0"/>
                </a:moveTo>
                <a:cubicBezTo>
                  <a:pt x="172572" y="169"/>
                  <a:pt x="171813" y="338"/>
                  <a:pt x="171033" y="527"/>
                </a:cubicBezTo>
                <a:cubicBezTo>
                  <a:pt x="152107" y="4974"/>
                  <a:pt x="134066" y="13152"/>
                  <a:pt x="119144" y="25734"/>
                </a:cubicBezTo>
                <a:cubicBezTo>
                  <a:pt x="111957" y="31783"/>
                  <a:pt x="105191" y="38464"/>
                  <a:pt x="97225" y="43544"/>
                </a:cubicBezTo>
                <a:cubicBezTo>
                  <a:pt x="89047" y="48749"/>
                  <a:pt x="79626" y="49550"/>
                  <a:pt x="70163" y="49803"/>
                </a:cubicBezTo>
                <a:cubicBezTo>
                  <a:pt x="60341" y="50035"/>
                  <a:pt x="50625" y="50688"/>
                  <a:pt x="41036" y="52880"/>
                </a:cubicBezTo>
                <a:cubicBezTo>
                  <a:pt x="31678" y="55009"/>
                  <a:pt x="22594" y="58423"/>
                  <a:pt x="14248" y="63208"/>
                </a:cubicBezTo>
                <a:cubicBezTo>
                  <a:pt x="9126" y="66179"/>
                  <a:pt x="4342" y="69720"/>
                  <a:pt x="0" y="73767"/>
                </a:cubicBezTo>
                <a:lnTo>
                  <a:pt x="0" y="89405"/>
                </a:lnTo>
                <a:lnTo>
                  <a:pt x="173352" y="89405"/>
                </a:lnTo>
                <a:lnTo>
                  <a:pt x="173352" y="0"/>
                </a:lnTo>
                <a:close/>
              </a:path>
            </a:pathLst>
          </a:custGeom>
          <a:solidFill>
            <a:schemeClr val="tx2">
              <a:lumMod val="90000"/>
            </a:schemeClr>
          </a:solidFill>
          <a:ln>
            <a:noFill/>
          </a:ln>
        </p:spPr>
        <p:txBody>
          <a:bodyPr wrap="square" lIns="91425" tIns="91425" rIns="91425" bIns="91425" anchor="ctr">
            <a:noAutofit/>
          </a:bodyPr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Заглавие 1"/>
          <p:cNvSpPr>
            <a:spLocks noGrp="1" noEditPoints="1"/>
          </p:cNvSpPr>
          <p:nvPr>
            <p:ph type="title" hasCustomPrompt="1"/>
          </p:nvPr>
        </p:nvSpPr>
        <p:spPr>
          <a:xfrm>
            <a:off x="496954" y="504271"/>
            <a:ext cx="5600097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9" name="Текстов контейнер 8"/>
          <p:cNvSpPr>
            <a:spLocks noGrp="1" noEditPoints="1"/>
          </p:cNvSpPr>
          <p:nvPr>
            <p:ph type="body" sz="quarter" idx="13" hasCustomPrompt="1"/>
          </p:nvPr>
        </p:nvSpPr>
        <p:spPr>
          <a:xfrm>
            <a:off x="496266" y="3176337"/>
            <a:ext cx="5600784" cy="272118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Текстов контейнер 4"/>
          <p:cNvSpPr>
            <a:spLocks noGrp="1" noEditPoints="1"/>
          </p:cNvSpPr>
          <p:nvPr>
            <p:ph type="body" sz="quarter" idx="14" hasCustomPrompt="1"/>
          </p:nvPr>
        </p:nvSpPr>
        <p:spPr>
          <a:xfrm>
            <a:off x="495902" y="2069432"/>
            <a:ext cx="5600098" cy="854242"/>
          </a:xfrm>
        </p:spPr>
        <p:txBody>
          <a:bodyPr>
            <a:noAutofit/>
          </a:bodyPr>
          <a:lstStyle>
            <a:lvl1pPr marL="0" indent="0">
              <a:buNone/>
              <a:defRPr sz="2800" b="0"/>
            </a:lvl1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13" name="Контейнер за картина 12"/>
          <p:cNvSpPr>
            <a:spLocks noGrp="1" noEditPoints="1"/>
          </p:cNvSpPr>
          <p:nvPr>
            <p:ph type="pic" sz="quarter" idx="15" hasCustomPrompt="1"/>
          </p:nvPr>
        </p:nvSpPr>
        <p:spPr>
          <a:xfrm>
            <a:off x="6340475" y="504272"/>
            <a:ext cx="5354571" cy="53932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Текстов контейнер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Контейнер за дата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5C47CD9-FD80-49D1-84F8-595A2C142C07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Консультация для родителей "Закаливание в летний период"</a:t>
            </a:r>
            <a:endParaRPr lang="bg-BG" dirty="0"/>
          </a:p>
        </p:txBody>
      </p:sp>
      <p:sp>
        <p:nvSpPr>
          <p:cNvPr id="5" name="Текстов контейнер 4"/>
          <p:cNvSpPr>
            <a:spLocks noGrp="1" noEditPoint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Подготовил инструктор ФК Аверьянова А.О.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 noEditPoints="1"/>
          </p:cNvSpPr>
          <p:nvPr>
            <p:ph type="title"/>
          </p:nvPr>
        </p:nvSpPr>
        <p:spPr>
          <a:xfrm>
            <a:off x="838200" y="392735"/>
            <a:ext cx="10515600" cy="6260633"/>
          </a:xfrm>
        </p:spPr>
        <p:txBody>
          <a:bodyPr/>
          <a:lstStyle/>
          <a:p>
            <a:r>
              <a:rPr lang="bg-BG" sz="2400" dirty="0"/>
              <a:t>Цель закаливания – повысить сопротивляемость организма ребенка неблагоприятным факторам окружающей среды. Одним словом, если вы озадачились вопросом, как повысить иммунитет у ребенка – вам срочно нужно взяться за закаливающие процедуры.</a:t>
            </a:r>
          </a:p>
          <a:p>
            <a:endParaRPr lang="bg-BG" sz="2400" dirty="0"/>
          </a:p>
          <a:p>
            <a:r>
              <a:rPr lang="bg-BG" sz="2400" dirty="0"/>
              <a:t>Правила закаливания детей летом</a:t>
            </a:r>
          </a:p>
          <a:p>
            <a:endParaRPr lang="bg-BG" sz="2400" dirty="0"/>
          </a:p>
          <a:p>
            <a:r>
              <a:rPr lang="bg-BG" sz="2400" dirty="0"/>
              <a:t>Регулярность процедур: закаливающие мероприятия нужно проводить регулярно, без перерывов круглый год, постепенно повышая интенсивность и длительность процедур.</a:t>
            </a:r>
          </a:p>
          <a:p>
            <a:endParaRPr lang="bg-BG" sz="2400" dirty="0"/>
          </a:p>
          <a:p>
            <a:r>
              <a:rPr lang="bg-BG" sz="2400" dirty="0"/>
              <a:t>Закаливаемся играя: эффект будет сильнее, если малышу понравиться этот процесс. Игрушки, стихи, песенки и прочее, сделают занятие закаливанием веселым и интересным.</a:t>
            </a:r>
          </a:p>
          <a:p>
            <a:endParaRPr lang="bg-BG" sz="2400" dirty="0"/>
          </a:p>
          <a:p>
            <a:r>
              <a:rPr lang="bg-BG" sz="2400" dirty="0"/>
              <a:t>Закаливаем комплексно: сочетайте процедуры с массажем, в этом случае развиваться ребенок будет гармонично.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 контейнер 3"/>
          <p:cNvSpPr>
            <a:spLocks noGrp="1" noEditPoints="1"/>
          </p:cNvSpPr>
          <p:nvPr>
            <p:ph type="body" sz="quarter" idx="13"/>
          </p:nvPr>
        </p:nvSpPr>
        <p:spPr>
          <a:xfrm>
            <a:off x="496266" y="186570"/>
            <a:ext cx="5086387" cy="667143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b="1" dirty="0"/>
              <a:t>Игры на воздухе: </a:t>
            </a:r>
          </a:p>
          <a:p>
            <a:pPr>
              <a:lnSpc>
                <a:spcPct val="100000"/>
              </a:lnSpc>
            </a:pPr>
            <a:r>
              <a:rPr lang="ru-RU" sz="1800" b="1" dirty="0"/>
              <a:t> </a:t>
            </a:r>
            <a:r>
              <a:rPr lang="ru-RU" sz="1400" b="1" dirty="0"/>
              <a:t>НАСОСИК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Ребенок ставит руки на пояс, слегка приседает – вдох, выпрямляется – выдох. Постепенно приседания становятся ниже, вдох и выдох длительнее. Повторить 3 – 4 раза.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САМОЛЁТ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Рассказывайте стихотворение, а ребенок выполняет движения в ритме стиха: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Самолётик - самолёт  (малыш разводит руки в стороны ладошками вверх, поднимает голову, вдох)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Отправляется в полёт (задерживает дыхание)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Жу- жу -жу (делает поворот вправо)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Жу-жу-жу (выдох, произносит ж-ж-ж)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Постою и отдохну (встает прямо, опустив руки)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Я налево полечу (поднимает голову, вдох)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Жу – жу – жу (делает поворот влево)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Жу- жу –жу (выдох, ж-ж-ж)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Постою и отдохну (встаёт прямо и опускает руки).</a:t>
            </a:r>
          </a:p>
          <a:p>
            <a:pPr>
              <a:lnSpc>
                <a:spcPct val="100000"/>
              </a:lnSpc>
            </a:pPr>
            <a:r>
              <a:rPr lang="ru-RU" sz="1400" b="1" dirty="0"/>
              <a:t>Повторить 2-3 раза</a:t>
            </a:r>
            <a:endParaRPr lang="ru-RU" sz="1800" b="1" dirty="0"/>
          </a:p>
        </p:txBody>
      </p:sp>
      <p:grpSp>
        <p:nvGrpSpPr>
          <p:cNvPr id="7" name="Графика 5"/>
          <p:cNvGrpSpPr/>
          <p:nvPr/>
        </p:nvGrpSpPr>
        <p:grpSpPr>
          <a:xfrm>
            <a:off x="8130985" y="1916173"/>
            <a:ext cx="2553051" cy="3170038"/>
            <a:chOff x="9995484" y="753477"/>
            <a:chExt cx="1143000" cy="1419225"/>
          </a:xfrm>
          <a:solidFill>
            <a:schemeClr val="bg2">
              <a:lumMod val="75000"/>
            </a:schemeClr>
          </a:solidFill>
        </p:grpSpPr>
        <p:sp>
          <p:nvSpPr>
            <p:cNvPr id="8" name="Свободна форма: фигура 7"/>
            <p:cNvSpPr/>
            <p:nvPr/>
          </p:nvSpPr>
          <p:spPr>
            <a:xfrm>
              <a:off x="9995484" y="753477"/>
              <a:ext cx="1143000" cy="1419225"/>
            </a:xfrm>
            <a:custGeom>
              <a:avLst/>
              <a:rect l="l" t="t" r="r" b="b"/>
              <a:pathLst>
                <a:path w="1143000" h="1419225">
                  <a:moveTo>
                    <a:pt x="1148715" y="440055"/>
                  </a:moveTo>
                  <a:cubicBezTo>
                    <a:pt x="1134428" y="290513"/>
                    <a:pt x="1067753" y="149543"/>
                    <a:pt x="961073" y="42863"/>
                  </a:cubicBezTo>
                  <a:cubicBezTo>
                    <a:pt x="956310" y="38100"/>
                    <a:pt x="948690" y="34290"/>
                    <a:pt x="941070" y="34290"/>
                  </a:cubicBezTo>
                  <a:cubicBezTo>
                    <a:pt x="933450" y="34290"/>
                    <a:pt x="926783" y="37148"/>
                    <a:pt x="921068" y="42863"/>
                  </a:cubicBezTo>
                  <a:lnTo>
                    <a:pt x="836295" y="127635"/>
                  </a:lnTo>
                  <a:cubicBezTo>
                    <a:pt x="747713" y="48578"/>
                    <a:pt x="630555" y="0"/>
                    <a:pt x="501968" y="0"/>
                  </a:cubicBezTo>
                  <a:cubicBezTo>
                    <a:pt x="225743" y="0"/>
                    <a:pt x="0" y="225743"/>
                    <a:pt x="0" y="501968"/>
                  </a:cubicBezTo>
                  <a:cubicBezTo>
                    <a:pt x="0" y="630555"/>
                    <a:pt x="48578" y="747713"/>
                    <a:pt x="128588" y="836295"/>
                  </a:cubicBezTo>
                  <a:lnTo>
                    <a:pt x="43815" y="921068"/>
                  </a:lnTo>
                  <a:cubicBezTo>
                    <a:pt x="33338" y="931545"/>
                    <a:pt x="33338" y="949643"/>
                    <a:pt x="43815" y="960120"/>
                  </a:cubicBezTo>
                  <a:cubicBezTo>
                    <a:pt x="150495" y="1066800"/>
                    <a:pt x="291465" y="1133475"/>
                    <a:pt x="441008" y="1147763"/>
                  </a:cubicBezTo>
                  <a:cubicBezTo>
                    <a:pt x="452438" y="1148715"/>
                    <a:pt x="463868" y="1149668"/>
                    <a:pt x="475298" y="1149668"/>
                  </a:cubicBezTo>
                  <a:lnTo>
                    <a:pt x="475298" y="1220153"/>
                  </a:lnTo>
                  <a:lnTo>
                    <a:pt x="281940" y="1220153"/>
                  </a:lnTo>
                  <a:cubicBezTo>
                    <a:pt x="183833" y="1220153"/>
                    <a:pt x="102870" y="1300163"/>
                    <a:pt x="102870" y="1399223"/>
                  </a:cubicBezTo>
                  <a:cubicBezTo>
                    <a:pt x="102870" y="1414463"/>
                    <a:pt x="115253" y="1426845"/>
                    <a:pt x="130493" y="1426845"/>
                  </a:cubicBezTo>
                  <a:lnTo>
                    <a:pt x="873443" y="1426845"/>
                  </a:lnTo>
                  <a:cubicBezTo>
                    <a:pt x="888683" y="1426845"/>
                    <a:pt x="901065" y="1414463"/>
                    <a:pt x="901065" y="1399223"/>
                  </a:cubicBezTo>
                  <a:cubicBezTo>
                    <a:pt x="901065" y="1301115"/>
                    <a:pt x="821055" y="1220153"/>
                    <a:pt x="721995" y="1220153"/>
                  </a:cubicBezTo>
                  <a:lnTo>
                    <a:pt x="530543" y="1220153"/>
                  </a:lnTo>
                  <a:lnTo>
                    <a:pt x="530543" y="1148715"/>
                  </a:lnTo>
                  <a:cubicBezTo>
                    <a:pt x="647700" y="1143953"/>
                    <a:pt x="762000" y="1106805"/>
                    <a:pt x="860108" y="1042035"/>
                  </a:cubicBezTo>
                  <a:cubicBezTo>
                    <a:pt x="873443" y="1033463"/>
                    <a:pt x="876300" y="1016318"/>
                    <a:pt x="867728" y="1002983"/>
                  </a:cubicBezTo>
                  <a:cubicBezTo>
                    <a:pt x="859155" y="990600"/>
                    <a:pt x="842010" y="986790"/>
                    <a:pt x="828675" y="995363"/>
                  </a:cubicBezTo>
                  <a:cubicBezTo>
                    <a:pt x="601980" y="1144905"/>
                    <a:pt x="300990" y="1120140"/>
                    <a:pt x="101918" y="939165"/>
                  </a:cubicBezTo>
                  <a:lnTo>
                    <a:pt x="166688" y="874395"/>
                  </a:lnTo>
                  <a:cubicBezTo>
                    <a:pt x="255270" y="954405"/>
                    <a:pt x="373380" y="1002983"/>
                    <a:pt x="501015" y="1002983"/>
                  </a:cubicBezTo>
                  <a:cubicBezTo>
                    <a:pt x="778193" y="1002983"/>
                    <a:pt x="1002983" y="777240"/>
                    <a:pt x="1002983" y="501015"/>
                  </a:cubicBezTo>
                  <a:cubicBezTo>
                    <a:pt x="1002983" y="372428"/>
                    <a:pt x="954405" y="255270"/>
                    <a:pt x="874395" y="166688"/>
                  </a:cubicBezTo>
                  <a:lnTo>
                    <a:pt x="939165" y="101918"/>
                  </a:lnTo>
                  <a:cubicBezTo>
                    <a:pt x="1120140" y="300990"/>
                    <a:pt x="1145858" y="601980"/>
                    <a:pt x="996315" y="828675"/>
                  </a:cubicBezTo>
                  <a:cubicBezTo>
                    <a:pt x="987743" y="841058"/>
                    <a:pt x="991553" y="859155"/>
                    <a:pt x="1003935" y="867728"/>
                  </a:cubicBezTo>
                  <a:cubicBezTo>
                    <a:pt x="1008698" y="870585"/>
                    <a:pt x="1014413" y="872490"/>
                    <a:pt x="1019175" y="872490"/>
                  </a:cubicBezTo>
                  <a:cubicBezTo>
                    <a:pt x="1028700" y="872490"/>
                    <a:pt x="1037273" y="867728"/>
                    <a:pt x="1042035" y="860108"/>
                  </a:cubicBezTo>
                  <a:cubicBezTo>
                    <a:pt x="1125855" y="736283"/>
                    <a:pt x="1163003" y="587693"/>
                    <a:pt x="1148715" y="440055"/>
                  </a:cubicBezTo>
                  <a:close/>
                  <a:moveTo>
                    <a:pt x="722948" y="1278255"/>
                  </a:moveTo>
                  <a:cubicBezTo>
                    <a:pt x="781050" y="1278255"/>
                    <a:pt x="829628" y="1319213"/>
                    <a:pt x="842963" y="1373505"/>
                  </a:cubicBezTo>
                  <a:lnTo>
                    <a:pt x="161925" y="1373505"/>
                  </a:lnTo>
                  <a:cubicBezTo>
                    <a:pt x="174308" y="1319213"/>
                    <a:pt x="223838" y="1278255"/>
                    <a:pt x="281940" y="1278255"/>
                  </a:cubicBezTo>
                  <a:lnTo>
                    <a:pt x="722948" y="1278255"/>
                  </a:lnTo>
                  <a:close/>
                  <a:moveTo>
                    <a:pt x="485775" y="56198"/>
                  </a:moveTo>
                  <a:cubicBezTo>
                    <a:pt x="459105" y="127635"/>
                    <a:pt x="406718" y="187643"/>
                    <a:pt x="338138" y="222885"/>
                  </a:cubicBezTo>
                  <a:lnTo>
                    <a:pt x="318135" y="233363"/>
                  </a:lnTo>
                  <a:cubicBezTo>
                    <a:pt x="265748" y="260033"/>
                    <a:pt x="233363" y="312420"/>
                    <a:pt x="233363" y="371475"/>
                  </a:cubicBezTo>
                  <a:cubicBezTo>
                    <a:pt x="233363" y="389573"/>
                    <a:pt x="236220" y="407670"/>
                    <a:pt x="242888" y="424815"/>
                  </a:cubicBezTo>
                  <a:lnTo>
                    <a:pt x="258128" y="467678"/>
                  </a:lnTo>
                  <a:lnTo>
                    <a:pt x="145733" y="429578"/>
                  </a:lnTo>
                  <a:cubicBezTo>
                    <a:pt x="142875" y="428625"/>
                    <a:pt x="140018" y="427673"/>
                    <a:pt x="137160" y="427673"/>
                  </a:cubicBezTo>
                  <a:cubicBezTo>
                    <a:pt x="112395" y="427673"/>
                    <a:pt x="90488" y="410528"/>
                    <a:pt x="84773" y="385763"/>
                  </a:cubicBezTo>
                  <a:lnTo>
                    <a:pt x="79058" y="360998"/>
                  </a:lnTo>
                  <a:cubicBezTo>
                    <a:pt x="137160" y="188595"/>
                    <a:pt x="296228" y="62865"/>
                    <a:pt x="485775" y="56198"/>
                  </a:cubicBezTo>
                  <a:close/>
                  <a:moveTo>
                    <a:pt x="357188" y="924878"/>
                  </a:moveTo>
                  <a:cubicBezTo>
                    <a:pt x="181928" y="863918"/>
                    <a:pt x="56198" y="698183"/>
                    <a:pt x="56198" y="501968"/>
                  </a:cubicBezTo>
                  <a:cubicBezTo>
                    <a:pt x="56198" y="484823"/>
                    <a:pt x="57150" y="466725"/>
                    <a:pt x="59055" y="450533"/>
                  </a:cubicBezTo>
                  <a:cubicBezTo>
                    <a:pt x="78105" y="469583"/>
                    <a:pt x="103823" y="481965"/>
                    <a:pt x="132398" y="482918"/>
                  </a:cubicBezTo>
                  <a:lnTo>
                    <a:pt x="265748" y="527685"/>
                  </a:lnTo>
                  <a:cubicBezTo>
                    <a:pt x="263843" y="530543"/>
                    <a:pt x="260985" y="532448"/>
                    <a:pt x="259080" y="535305"/>
                  </a:cubicBezTo>
                  <a:cubicBezTo>
                    <a:pt x="217170" y="590550"/>
                    <a:pt x="227648" y="668655"/>
                    <a:pt x="280988" y="713423"/>
                  </a:cubicBezTo>
                  <a:lnTo>
                    <a:pt x="327660" y="751523"/>
                  </a:lnTo>
                  <a:lnTo>
                    <a:pt x="327660" y="815340"/>
                  </a:lnTo>
                  <a:cubicBezTo>
                    <a:pt x="327660" y="818198"/>
                    <a:pt x="328613" y="822008"/>
                    <a:pt x="329565" y="824865"/>
                  </a:cubicBezTo>
                  <a:lnTo>
                    <a:pt x="357188" y="903923"/>
                  </a:lnTo>
                  <a:lnTo>
                    <a:pt x="357188" y="924878"/>
                  </a:lnTo>
                  <a:close/>
                  <a:moveTo>
                    <a:pt x="411480" y="889635"/>
                  </a:moveTo>
                  <a:lnTo>
                    <a:pt x="383858" y="810578"/>
                  </a:lnTo>
                  <a:lnTo>
                    <a:pt x="383858" y="738188"/>
                  </a:lnTo>
                  <a:cubicBezTo>
                    <a:pt x="383858" y="729615"/>
                    <a:pt x="380048" y="721995"/>
                    <a:pt x="373380" y="716280"/>
                  </a:cubicBezTo>
                  <a:lnTo>
                    <a:pt x="316230" y="669608"/>
                  </a:lnTo>
                  <a:cubicBezTo>
                    <a:pt x="285750" y="644843"/>
                    <a:pt x="280035" y="600075"/>
                    <a:pt x="303848" y="568643"/>
                  </a:cubicBezTo>
                  <a:cubicBezTo>
                    <a:pt x="326708" y="537210"/>
                    <a:pt x="370523" y="529590"/>
                    <a:pt x="402908" y="550545"/>
                  </a:cubicBezTo>
                  <a:lnTo>
                    <a:pt x="444818" y="578168"/>
                  </a:lnTo>
                  <a:cubicBezTo>
                    <a:pt x="445770" y="579120"/>
                    <a:pt x="446723" y="579120"/>
                    <a:pt x="448628" y="580073"/>
                  </a:cubicBezTo>
                  <a:lnTo>
                    <a:pt x="551498" y="626745"/>
                  </a:lnTo>
                  <a:lnTo>
                    <a:pt x="551498" y="720090"/>
                  </a:lnTo>
                  <a:cubicBezTo>
                    <a:pt x="521018" y="720090"/>
                    <a:pt x="496253" y="744855"/>
                    <a:pt x="496253" y="775335"/>
                  </a:cubicBezTo>
                  <a:cubicBezTo>
                    <a:pt x="496253" y="800100"/>
                    <a:pt x="485775" y="824865"/>
                    <a:pt x="467678" y="842010"/>
                  </a:cubicBezTo>
                  <a:lnTo>
                    <a:pt x="412433" y="895350"/>
                  </a:lnTo>
                  <a:cubicBezTo>
                    <a:pt x="412433" y="894398"/>
                    <a:pt x="412433" y="891540"/>
                    <a:pt x="411480" y="889635"/>
                  </a:cubicBezTo>
                  <a:close/>
                  <a:moveTo>
                    <a:pt x="501968" y="948690"/>
                  </a:moveTo>
                  <a:cubicBezTo>
                    <a:pt x="481965" y="948690"/>
                    <a:pt x="461963" y="947738"/>
                    <a:pt x="442913" y="944880"/>
                  </a:cubicBezTo>
                  <a:lnTo>
                    <a:pt x="506730" y="883920"/>
                  </a:lnTo>
                  <a:cubicBezTo>
                    <a:pt x="535305" y="856298"/>
                    <a:pt x="552450" y="817245"/>
                    <a:pt x="552450" y="777240"/>
                  </a:cubicBezTo>
                  <a:cubicBezTo>
                    <a:pt x="582930" y="777240"/>
                    <a:pt x="607695" y="752475"/>
                    <a:pt x="607695" y="721995"/>
                  </a:cubicBezTo>
                  <a:lnTo>
                    <a:pt x="607695" y="627698"/>
                  </a:lnTo>
                  <a:cubicBezTo>
                    <a:pt x="607695" y="605790"/>
                    <a:pt x="595313" y="586740"/>
                    <a:pt x="575310" y="577215"/>
                  </a:cubicBezTo>
                  <a:lnTo>
                    <a:pt x="474345" y="530543"/>
                  </a:lnTo>
                  <a:lnTo>
                    <a:pt x="433388" y="504825"/>
                  </a:lnTo>
                  <a:cubicBezTo>
                    <a:pt x="401003" y="483870"/>
                    <a:pt x="360998" y="479108"/>
                    <a:pt x="325755" y="489585"/>
                  </a:cubicBezTo>
                  <a:lnTo>
                    <a:pt x="295275" y="404813"/>
                  </a:lnTo>
                  <a:cubicBezTo>
                    <a:pt x="291465" y="393383"/>
                    <a:pt x="289560" y="381953"/>
                    <a:pt x="289560" y="370523"/>
                  </a:cubicBezTo>
                  <a:cubicBezTo>
                    <a:pt x="289560" y="333375"/>
                    <a:pt x="310515" y="299085"/>
                    <a:pt x="343853" y="282893"/>
                  </a:cubicBezTo>
                  <a:lnTo>
                    <a:pt x="363855" y="272415"/>
                  </a:lnTo>
                  <a:cubicBezTo>
                    <a:pt x="451485" y="227648"/>
                    <a:pt x="516255" y="150495"/>
                    <a:pt x="544830" y="58103"/>
                  </a:cubicBezTo>
                  <a:cubicBezTo>
                    <a:pt x="658178" y="68580"/>
                    <a:pt x="759143" y="121920"/>
                    <a:pt x="832485" y="200978"/>
                  </a:cubicBezTo>
                  <a:cubicBezTo>
                    <a:pt x="807720" y="213360"/>
                    <a:pt x="778193" y="214313"/>
                    <a:pt x="752475" y="200978"/>
                  </a:cubicBezTo>
                  <a:cubicBezTo>
                    <a:pt x="718185" y="183833"/>
                    <a:pt x="678180" y="181928"/>
                    <a:pt x="642938" y="196215"/>
                  </a:cubicBezTo>
                  <a:cubicBezTo>
                    <a:pt x="607695" y="210503"/>
                    <a:pt x="580073" y="240030"/>
                    <a:pt x="567690" y="276225"/>
                  </a:cubicBezTo>
                  <a:cubicBezTo>
                    <a:pt x="555308" y="313373"/>
                    <a:pt x="560070" y="353378"/>
                    <a:pt x="580073" y="386715"/>
                  </a:cubicBezTo>
                  <a:cubicBezTo>
                    <a:pt x="600075" y="420053"/>
                    <a:pt x="634365" y="442913"/>
                    <a:pt x="672465" y="448628"/>
                  </a:cubicBezTo>
                  <a:cubicBezTo>
                    <a:pt x="701993" y="453390"/>
                    <a:pt x="725805" y="474345"/>
                    <a:pt x="733425" y="502920"/>
                  </a:cubicBezTo>
                  <a:cubicBezTo>
                    <a:pt x="741045" y="529590"/>
                    <a:pt x="744855" y="558165"/>
                    <a:pt x="744855" y="585788"/>
                  </a:cubicBezTo>
                  <a:cubicBezTo>
                    <a:pt x="744855" y="664845"/>
                    <a:pt x="805815" y="729615"/>
                    <a:pt x="883920" y="736283"/>
                  </a:cubicBezTo>
                  <a:cubicBezTo>
                    <a:pt x="802958" y="863918"/>
                    <a:pt x="662940" y="948690"/>
                    <a:pt x="501968" y="948690"/>
                  </a:cubicBezTo>
                  <a:close/>
                  <a:moveTo>
                    <a:pt x="948690" y="501968"/>
                  </a:moveTo>
                  <a:cubicBezTo>
                    <a:pt x="948690" y="565785"/>
                    <a:pt x="935355" y="625793"/>
                    <a:pt x="911543" y="681038"/>
                  </a:cubicBezTo>
                  <a:lnTo>
                    <a:pt x="894398" y="681038"/>
                  </a:lnTo>
                  <a:cubicBezTo>
                    <a:pt x="842010" y="681038"/>
                    <a:pt x="799148" y="638175"/>
                    <a:pt x="799148" y="585788"/>
                  </a:cubicBezTo>
                  <a:cubicBezTo>
                    <a:pt x="799148" y="552450"/>
                    <a:pt x="794385" y="520065"/>
                    <a:pt x="785813" y="487680"/>
                  </a:cubicBezTo>
                  <a:cubicBezTo>
                    <a:pt x="771525" y="438150"/>
                    <a:pt x="730568" y="401955"/>
                    <a:pt x="680085" y="393383"/>
                  </a:cubicBezTo>
                  <a:cubicBezTo>
                    <a:pt x="657225" y="390525"/>
                    <a:pt x="638175" y="378143"/>
                    <a:pt x="626745" y="359093"/>
                  </a:cubicBezTo>
                  <a:cubicBezTo>
                    <a:pt x="615315" y="340043"/>
                    <a:pt x="612458" y="316230"/>
                    <a:pt x="619125" y="295275"/>
                  </a:cubicBezTo>
                  <a:cubicBezTo>
                    <a:pt x="625793" y="274320"/>
                    <a:pt x="641985" y="257175"/>
                    <a:pt x="662940" y="248603"/>
                  </a:cubicBezTo>
                  <a:cubicBezTo>
                    <a:pt x="683895" y="240030"/>
                    <a:pt x="706755" y="240983"/>
                    <a:pt x="726758" y="251460"/>
                  </a:cubicBezTo>
                  <a:cubicBezTo>
                    <a:pt x="771525" y="274320"/>
                    <a:pt x="824865" y="271463"/>
                    <a:pt x="867728" y="245745"/>
                  </a:cubicBezTo>
                  <a:cubicBezTo>
                    <a:pt x="918210" y="318135"/>
                    <a:pt x="948690" y="406718"/>
                    <a:pt x="948690" y="50196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9" name="Свободна форма: фигура 8"/>
            <p:cNvSpPr/>
            <p:nvPr/>
          </p:nvSpPr>
          <p:spPr>
            <a:xfrm>
              <a:off x="10908932" y="1667877"/>
              <a:ext cx="57150" cy="57150"/>
            </a:xfrm>
            <a:custGeom>
              <a:avLst/>
              <a:rect l="l" t="t" r="r" b="b"/>
              <a:pathLst>
                <a:path w="57150" h="57150">
                  <a:moveTo>
                    <a:pt x="28575" y="0"/>
                  </a:moveTo>
                  <a:cubicBezTo>
                    <a:pt x="20955" y="0"/>
                    <a:pt x="14288" y="2858"/>
                    <a:pt x="8573" y="8573"/>
                  </a:cubicBezTo>
                  <a:cubicBezTo>
                    <a:pt x="3810" y="13335"/>
                    <a:pt x="0" y="20955"/>
                    <a:pt x="0" y="28575"/>
                  </a:cubicBezTo>
                  <a:cubicBezTo>
                    <a:pt x="0" y="36195"/>
                    <a:pt x="2857" y="42863"/>
                    <a:pt x="8573" y="48577"/>
                  </a:cubicBezTo>
                  <a:cubicBezTo>
                    <a:pt x="13335" y="53340"/>
                    <a:pt x="20955" y="57150"/>
                    <a:pt x="28575" y="57150"/>
                  </a:cubicBezTo>
                  <a:cubicBezTo>
                    <a:pt x="36195" y="57150"/>
                    <a:pt x="42863" y="54292"/>
                    <a:pt x="48577" y="48577"/>
                  </a:cubicBezTo>
                  <a:cubicBezTo>
                    <a:pt x="53340" y="43815"/>
                    <a:pt x="57150" y="36195"/>
                    <a:pt x="57150" y="28575"/>
                  </a:cubicBezTo>
                  <a:cubicBezTo>
                    <a:pt x="57150" y="20955"/>
                    <a:pt x="54292" y="14288"/>
                    <a:pt x="48577" y="8573"/>
                  </a:cubicBezTo>
                  <a:cubicBezTo>
                    <a:pt x="42863" y="2858"/>
                    <a:pt x="36195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</p:grpSp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498264" y="1519266"/>
            <a:ext cx="5627032" cy="42202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how and Tell">
  <a:themeElements>
    <a:clrScheme name="Show and Tell Color">
      <a:dk1>
        <a:srgbClr val="3F3C3B"/>
      </a:dk1>
      <a:lt1>
        <a:srgbClr val="FFFFFF"/>
      </a:lt1>
      <a:dk2>
        <a:srgbClr val="F8E9AC"/>
      </a:dk2>
      <a:lt2>
        <a:srgbClr val="FCCACA"/>
      </a:lt2>
      <a:accent1>
        <a:srgbClr val="A8DAFF"/>
      </a:accent1>
      <a:accent2>
        <a:srgbClr val="4785B3"/>
      </a:accent2>
      <a:accent3>
        <a:srgbClr val="FF9B99"/>
      </a:accent3>
      <a:accent4>
        <a:srgbClr val="EB7E7C"/>
      </a:accent4>
      <a:accent5>
        <a:srgbClr val="C7AC7D"/>
      </a:accent5>
      <a:accent6>
        <a:srgbClr val="B7954E"/>
      </a:accent6>
      <a:hlink>
        <a:srgbClr val="0563C1"/>
      </a:hlink>
      <a:folHlink>
        <a:srgbClr val="954F72"/>
      </a:folHlink>
    </a:clrScheme>
    <a:fontScheme name="По избор 7">
      <a:majorFont>
        <a:latin typeface="Cambria"/>
        <a:ea typeface=""/>
        <a:cs typeface=""/>
      </a:majorFont>
      <a:minorFont>
        <a:latin typeface="Calibri Light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 panose="020F0502020204030204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280</Words>
  <Application>Microsoft Macintosh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Show and Tell</vt:lpstr>
      <vt:lpstr>This is Title</vt:lpstr>
      <vt:lpstr>This is Title</vt:lpstr>
      <vt:lpstr>This is Title</vt:lpstr>
      <vt:lpstr>This is Title</vt:lpstr>
      <vt:lpstr>This is Title</vt:lpstr>
      <vt:lpstr>This is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Title</dc:title>
  <dc:creator>Настя Аверьнова</dc:creator>
  <cp:lastModifiedBy>Настя Аверьнова</cp:lastModifiedBy>
  <cp:revision>2</cp:revision>
  <dcterms:created xsi:type="dcterms:W3CDTF">2020-11-02T08:57:42Z</dcterms:created>
  <dcterms:modified xsi:type="dcterms:W3CDTF">2023-06-22T14:09:25Z</dcterms:modified>
</cp:coreProperties>
</file>