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A994-0771-44C9-9EBE-E7F2D745346D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D0F8-15EF-477E-9063-83CFCBDC8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4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A994-0771-44C9-9EBE-E7F2D745346D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D0F8-15EF-477E-9063-83CFCBDC8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50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A994-0771-44C9-9EBE-E7F2D745346D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D0F8-15EF-477E-9063-83CFCBDC8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520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A994-0771-44C9-9EBE-E7F2D745346D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D0F8-15EF-477E-9063-83CFCBDC8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68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A994-0771-44C9-9EBE-E7F2D745346D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D0F8-15EF-477E-9063-83CFCBDC8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7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A994-0771-44C9-9EBE-E7F2D745346D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D0F8-15EF-477E-9063-83CFCBDC8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11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A994-0771-44C9-9EBE-E7F2D745346D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D0F8-15EF-477E-9063-83CFCBDC8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6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A994-0771-44C9-9EBE-E7F2D745346D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D0F8-15EF-477E-9063-83CFCBDC8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2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A994-0771-44C9-9EBE-E7F2D745346D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D0F8-15EF-477E-9063-83CFCBDC8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30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A994-0771-44C9-9EBE-E7F2D745346D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D0F8-15EF-477E-9063-83CFCBDC8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18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A994-0771-44C9-9EBE-E7F2D745346D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D0F8-15EF-477E-9063-83CFCBDC8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12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EA994-0771-44C9-9EBE-E7F2D745346D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BD0F8-15EF-477E-9063-83CFCBDC8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16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03086"/>
            <a:ext cx="8679544" cy="4281714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мяча»</a:t>
            </a:r>
            <a:br>
              <a:rPr lang="ru-RU" sz="9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 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интереса детей </a:t>
            </a:r>
            <a:r>
              <a:rPr lang="ru-RU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физической культуре </a:t>
            </a:r>
            <a:r>
              <a:rPr lang="ru-RU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с мячом</a:t>
            </a:r>
            <a:r>
              <a:rPr lang="ru-RU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цвета </a:t>
            </a:r>
            <a:r>
              <a:rPr lang="ru-RU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цветные мячики. </a:t>
            </a:r>
            <a:r>
              <a:rPr lang="ru-RU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</a:t>
            </a:r>
            <a:r>
              <a:rPr lang="ru-RU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двигательные умения и навыки. </a:t>
            </a:r>
            <a:br>
              <a:rPr lang="ru-RU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положительный эмоциональный настрой у детей, веселое бодрое </a:t>
            </a:r>
            <a:r>
              <a:rPr lang="ru-RU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настроение</a:t>
            </a:r>
            <a:r>
              <a:rPr lang="ru-RU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91544" y="5921829"/>
            <a:ext cx="7112000" cy="79828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Вишнякова Л. А.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394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870857"/>
            <a:ext cx="3686630" cy="352323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июля в первой младшей группе прошёл тематический день, «День мяча». Ребята узнали какие бывают мячи, поиграли с ними в различные игры. При помощи мяча Су-</a:t>
            </a:r>
            <a:r>
              <a:rPr lang="ru-RU" sz="1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сделали массаж пальчиков. На прогулке дети играли в веселые, подвижные игры. Они с удовольствием ловили мячи, передавали друг другу, бросали вперед, догоняли, прыгали с ними. День принес ребятам много веселья , радости и смеха.</a:t>
            </a:r>
            <a:endParaRPr lang="ru-RU" sz="1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7" b="5567"/>
          <a:stretch>
            <a:fillRect/>
          </a:stretch>
        </p:blipFill>
        <p:spPr>
          <a:xfrm>
            <a:off x="4456521" y="1825884"/>
            <a:ext cx="3191465" cy="2520000"/>
          </a:xfr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46811" y="5016136"/>
            <a:ext cx="1123406" cy="4572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917" y="2234091"/>
            <a:ext cx="3007350" cy="21600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177" y="4590593"/>
            <a:ext cx="3125070" cy="21600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395" y="4590593"/>
            <a:ext cx="3015552" cy="21600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678" y="74091"/>
            <a:ext cx="3191730" cy="21600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570" y="4555736"/>
            <a:ext cx="2753239" cy="2340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36167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130</Words>
  <Application>Microsoft Office PowerPoint</Application>
  <PresentationFormat>Широкоэкранный</PresentationFormat>
  <Paragraphs>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«День мяча»  Цель: формирование интереса детей к физической культуре через подвижные игры с мячом. Задачи: закрепить цвета используя цветные мячики. Совершенствовать двигательные умения и навыки.   Создать положительный эмоциональный настрой у детей, веселое бодрое настроение. </vt:lpstr>
      <vt:lpstr>2 июля в первой младшей группе прошёл тематический день, «День мяча». Ребята узнали какие бывают мячи, поиграли с ними в различные игры. При помощи мяча Су-Джок сделали массаж пальчиков. На прогулке дети играли в веселые, подвижные игры. Они с удовольствием ловили мячи, передавали друг другу, бросали вперед, догоняли, прыгали с ними. День принес ребятам много веселья , радости и смеха.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</cp:revision>
  <dcterms:created xsi:type="dcterms:W3CDTF">2024-07-02T15:02:28Z</dcterms:created>
  <dcterms:modified xsi:type="dcterms:W3CDTF">2024-07-02T15:59:54Z</dcterms:modified>
</cp:coreProperties>
</file>