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41" autoAdjust="0"/>
  </p:normalViewPr>
  <p:slideViewPr>
    <p:cSldViewPr>
      <p:cViewPr varScale="1">
        <p:scale>
          <a:sx n="72" d="100"/>
          <a:sy n="72" d="100"/>
        </p:scale>
        <p:origin x="-86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3621FF-C083-4F8B-A96D-CA6E1AFA054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C4B2A9-118E-4BD8-9FBC-5EF825AED2E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Весеннее развлечение и для детей первой младшей группы №2 на тему: «Солнышко и Весна  - лучшие друзья».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создать  у детей праздничное настроение. Задачи: развивать у детей эмоциональную отзывчивость на музыку,  формировать исполнительские навыки в музыкальной деятельности.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 водили хороводы с Весной и Солнышком. Играли в игры: «Солнышко и лучики», «Подбери лучик по цвету», «Воробушки и автомобиль»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313184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12776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000" y="1340768"/>
            <a:ext cx="2928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305983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05064"/>
            <a:ext cx="316835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05064"/>
            <a:ext cx="291581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</TotalTime>
  <Words>21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Солнцестояние</vt:lpstr>
      <vt:lpstr>Весеннее развлечение и для детей первой младшей группы №2 на тему: «Солнышко и Весна  - лучшие друзья». Цель: создать  у детей праздничное настроение. Задачи: развивать у детей эмоциональную отзывчивость на музыку,  формировать исполнительские навыки в музыкальной деятельности. Ребята водили хороводы с Весной и Солнышком. Играли в игры: «Солнышко и лучики», «Подбери лучик по цвету», «Воробушки и автомобиль»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Весеннее развлечение и для детей первой младшей группы №2 на тему: «Солнышко и Весна  - лучшие друзья». Цель: создать  у детей праздничное настроение. Задачи: развивать у детей эмоциональную отзывчивость на музыку,  формировать исполнительские навыки в музыкальной деятельности. Ребята водили хороводы с Весной и Солнышком. Играли в игры: «Солнышко и лучики», «Подбери лучик по цвету», «Воробушки и автомобиль»</dc:title>
  <dc:creator>Диана</dc:creator>
  <cp:lastModifiedBy>Диана</cp:lastModifiedBy>
  <cp:revision>2</cp:revision>
  <dcterms:created xsi:type="dcterms:W3CDTF">2024-04-16T20:28:15Z</dcterms:created>
  <dcterms:modified xsi:type="dcterms:W3CDTF">2024-04-16T20:47:19Z</dcterms:modified>
</cp:coreProperties>
</file>