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5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136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9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543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8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8572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8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807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7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150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29A4F-F3F5-4038-B6C5-36EE9FFF9F46}" type="datetimeFigureOut">
              <a:rPr lang="ru-RU" smtClean="0"/>
              <a:t>27.06.2024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24B9B-2A7B-4187-B1E2-D5A585380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42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99088" y="951651"/>
            <a:ext cx="6997609" cy="1890169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июня - День зубной щетки.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в нашем детском саду,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старшего дошкольного возраста 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 мероприятие посвященное зубной щетке и гигиене полости рта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объяснил детям на наглядном примере, как правильно чистить зубки и в какой последовательности. Ребята в игровой форме чистили зубки зубными щетками с пастой. Поиграли в игру "Полезная и вредная еда для зубов", закрепили умение делить их на группы. Поиграли в игру "Стоматолог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", и напомнили какой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 лечит зубки, сколько раз нужно чистить зубки, что приносит вред и пользу зубам!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26" y="208839"/>
            <a:ext cx="2355754" cy="2796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891" y="3226526"/>
            <a:ext cx="2846189" cy="33146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38" y="208839"/>
            <a:ext cx="2381250" cy="2368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248" y="3005755"/>
            <a:ext cx="2617809" cy="33869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97" y="2741477"/>
            <a:ext cx="2994863" cy="39155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574" y="2952206"/>
            <a:ext cx="2770840" cy="35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26 июня - День зубной щетки. Сегодня в нашем детском саду, у детей старшего дошкольного возраста  прошло мероприятие посвященное зубной щетке и гигиене полости рта. Воспитатель объяснил детям на наглядном примере, как правильно чистить зубки и в какой последовательности. Ребята в игровой форме чистили зубки зубными щетками с пастой. Поиграли в игру "Полезная и вредная еда для зубов", закрепили умение делить их на группы. Поиграли в игру "Стоматолог", и напомнили какой врач лечит зубки, сколько раз нужно чистить зубки, что приносит вред и пользу зубам!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июня - День зубной щетки. Сегодня в нашем детском саду, в средней группе "Солнышко" и старшей группе "Непоседы" прошло мероприятие посвященное зубной щетке и гигиене полости рта. Воспитатель объяснил детям на наглядном примере, как правильно чистить зубки и в какой последовательности. Ребята в игровой форме чистили зубки зубными щетками с пастой. Поиграли в игру "Полезная и вредная еда для зубов", закрепили умение делить их на группы. Поиграли в игру "Стоматолог". Сейчас воспитанники знают, какой врач лечит зубки, сколько раз нужно чистить зубки, что приносит вред и пользу зубам!</dc:title>
  <dc:creator>User</dc:creator>
  <cp:lastModifiedBy>User</cp:lastModifiedBy>
  <cp:revision>2</cp:revision>
  <dcterms:created xsi:type="dcterms:W3CDTF">2024-06-27T08:37:07Z</dcterms:created>
  <dcterms:modified xsi:type="dcterms:W3CDTF">2024-06-27T08:41:21Z</dcterms:modified>
</cp:coreProperties>
</file>